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9"/>
  </p:notesMasterIdLst>
  <p:sldIdLst>
    <p:sldId id="271" r:id="rId2"/>
    <p:sldId id="256" r:id="rId3"/>
    <p:sldId id="260" r:id="rId4"/>
    <p:sldId id="257" r:id="rId5"/>
    <p:sldId id="258" r:id="rId6"/>
    <p:sldId id="259" r:id="rId7"/>
    <p:sldId id="261" r:id="rId8"/>
    <p:sldId id="262" r:id="rId9"/>
    <p:sldId id="263" r:id="rId10"/>
    <p:sldId id="264" r:id="rId11"/>
    <p:sldId id="265" r:id="rId12"/>
    <p:sldId id="266" r:id="rId13"/>
    <p:sldId id="267" r:id="rId14"/>
    <p:sldId id="268" r:id="rId15"/>
    <p:sldId id="269"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C6C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3A8990-B414-4383-BC94-A2941A76A20F}" v="2" dt="2022-03-06T21:05:13.0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43" autoAdjust="0"/>
    <p:restoredTop sz="94590" autoAdjust="0"/>
  </p:normalViewPr>
  <p:slideViewPr>
    <p:cSldViewPr snapToGrid="0">
      <p:cViewPr varScale="1">
        <p:scale>
          <a:sx n="73" d="100"/>
          <a:sy n="73" d="100"/>
        </p:scale>
        <p:origin x="200"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ka Smorągiewicz" userId="S::monika.smoragiewicz@spczersk.eu::2d05242c-eea8-40d0-b76e-b53400bc116e" providerId="AD" clId="Web-{903A8990-B414-4383-BC94-A2941A76A20F}"/>
    <pc:docChg chg="modSld">
      <pc:chgData name="Monika Smorągiewicz" userId="S::monika.smoragiewicz@spczersk.eu::2d05242c-eea8-40d0-b76e-b53400bc116e" providerId="AD" clId="Web-{903A8990-B414-4383-BC94-A2941A76A20F}" dt="2022-03-06T21:05:13.089" v="1" actId="20577"/>
      <pc:docMkLst>
        <pc:docMk/>
      </pc:docMkLst>
      <pc:sldChg chg="modSp">
        <pc:chgData name="Monika Smorągiewicz" userId="S::monika.smoragiewicz@spczersk.eu::2d05242c-eea8-40d0-b76e-b53400bc116e" providerId="AD" clId="Web-{903A8990-B414-4383-BC94-A2941A76A20F}" dt="2022-03-06T21:05:13.089" v="1" actId="20577"/>
        <pc:sldMkLst>
          <pc:docMk/>
          <pc:sldMk cId="1676530398" sldId="257"/>
        </pc:sldMkLst>
        <pc:spChg chg="mod">
          <ac:chgData name="Monika Smorągiewicz" userId="S::monika.smoragiewicz@spczersk.eu::2d05242c-eea8-40d0-b76e-b53400bc116e" providerId="AD" clId="Web-{903A8990-B414-4383-BC94-A2941A76A20F}" dt="2022-03-06T21:05:13.089" v="1" actId="20577"/>
          <ac:spMkLst>
            <pc:docMk/>
            <pc:sldMk cId="1676530398" sldId="257"/>
            <ac:spMk id="3" creationId="{26CC28A9-EE95-40C5-A588-35754EE6311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58D4AC-AA77-43C7-AE3E-AA0C2F3A07C9}" type="datetimeFigureOut">
              <a:rPr lang="en-US" smtClean="0"/>
              <a:t>3/6/22</a:t>
            </a:fld>
            <a:endParaRPr lang="en-US"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15C2F2-0BA2-4B3E-86C8-6EA9425B5487}" type="slidenum">
              <a:rPr lang="en-US" smtClean="0"/>
              <a:t>‹#›</a:t>
            </a:fld>
            <a:endParaRPr lang="en-US" dirty="0"/>
          </a:p>
        </p:txBody>
      </p:sp>
    </p:spTree>
    <p:extLst>
      <p:ext uri="{BB962C8B-B14F-4D97-AF65-F5344CB8AC3E}">
        <p14:creationId xmlns:p14="http://schemas.microsoft.com/office/powerpoint/2010/main" val="1333521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3/6/22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A16AA21-1863-4931-97CB-99D0A168701B}" type="datetimeFigureOut">
              <a:rPr lang="en-US" dirty="0"/>
              <a:t>3/6/22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72C379-9A7C-4C87-A116-CBE9F58B04C5}" type="datetimeFigureOut">
              <a:rPr lang="en-US" dirty="0"/>
              <a:t>3/6/22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3/6/22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webp"/><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webp"/><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webp"/><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webp"/><Relationship Id="rId7" Type="http://schemas.openxmlformats.org/officeDocument/2006/relationships/image" Target="../media/image15.webp"/><Relationship Id="rId2" Type="http://schemas.openxmlformats.org/officeDocument/2006/relationships/image" Target="../media/image10.jpg"/><Relationship Id="rId1" Type="http://schemas.openxmlformats.org/officeDocument/2006/relationships/slideLayout" Target="../slideLayouts/slideLayout4.xml"/><Relationship Id="rId6" Type="http://schemas.openxmlformats.org/officeDocument/2006/relationships/image" Target="../media/image14.webp"/><Relationship Id="rId5" Type="http://schemas.openxmlformats.org/officeDocument/2006/relationships/image" Target="../media/image13.webp"/><Relationship Id="rId4" Type="http://schemas.openxmlformats.org/officeDocument/2006/relationships/image" Target="../media/image12.web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lOZv-HYWkmc?feature=oembed" TargetMode="External"/><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BlxelewpCY4?feature=oembed" TargetMode="Externa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29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rostokąt 6">
            <a:extLst>
              <a:ext uri="{FF2B5EF4-FFF2-40B4-BE49-F238E27FC236}">
                <a16:creationId xmlns:a16="http://schemas.microsoft.com/office/drawing/2014/main" id="{B66B4828-BE3D-444F-BB45-97232AF524F3}"/>
              </a:ext>
            </a:extLst>
          </p:cNvPr>
          <p:cNvSpPr/>
          <p:nvPr/>
        </p:nvSpPr>
        <p:spPr>
          <a:xfrm>
            <a:off x="0" y="0"/>
            <a:ext cx="3825551" cy="6858000"/>
          </a:xfrm>
          <a:prstGeom prst="rect">
            <a:avLst/>
          </a:prstGeom>
          <a:solidFill>
            <a:srgbClr val="E6E6E6"/>
          </a:solidFill>
          <a:ln>
            <a:solidFill>
              <a:srgbClr val="C6C6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Symbol zastępczy zawartości 5">
            <a:extLst>
              <a:ext uri="{FF2B5EF4-FFF2-40B4-BE49-F238E27FC236}">
                <a16:creationId xmlns:a16="http://schemas.microsoft.com/office/drawing/2014/main" id="{A90E9838-A00F-4AE3-833F-34C8A74D7B40}"/>
              </a:ext>
            </a:extLst>
          </p:cNvPr>
          <p:cNvPicPr>
            <a:picLocks noGrp="1" noChangeAspect="1"/>
          </p:cNvPicPr>
          <p:nvPr>
            <p:ph sz="half" idx="1"/>
          </p:nvPr>
        </p:nvPicPr>
        <p:blipFill>
          <a:blip r:embed="rId2"/>
          <a:stretch>
            <a:fillRect/>
          </a:stretch>
        </p:blipFill>
        <p:spPr>
          <a:xfrm>
            <a:off x="3439951" y="596518"/>
            <a:ext cx="7614200" cy="5664963"/>
          </a:xfrm>
        </p:spPr>
      </p:pic>
      <p:sp>
        <p:nvSpPr>
          <p:cNvPr id="9" name="pole tekstowe 8">
            <a:extLst>
              <a:ext uri="{FF2B5EF4-FFF2-40B4-BE49-F238E27FC236}">
                <a16:creationId xmlns:a16="http://schemas.microsoft.com/office/drawing/2014/main" id="{7FED49CE-C9B4-4C39-9EDD-2B42185CC696}"/>
              </a:ext>
            </a:extLst>
          </p:cNvPr>
          <p:cNvSpPr txBox="1"/>
          <p:nvPr/>
        </p:nvSpPr>
        <p:spPr>
          <a:xfrm>
            <a:off x="6715709" y="6318105"/>
            <a:ext cx="2400299"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a:latin typeface="Comic Sans MS" panose="030F0702030302020204" pitchFamily="66" charset="0"/>
              </a:rPr>
              <a:t>And many others</a:t>
            </a:r>
            <a:endParaRPr kumimoji="0" lang="en-US" altLang="en-US" sz="1800" b="0" i="0" u="none" strike="noStrike" cap="none" normalizeH="0" baseline="0">
              <a:ln>
                <a:noFill/>
              </a:ln>
              <a:solidFill>
                <a:schemeClr val="tx1"/>
              </a:solidFill>
              <a:effectLst/>
              <a:latin typeface="Comic Sans MS" panose="030F0702030302020204" pitchFamily="66" charset="0"/>
            </a:endParaRPr>
          </a:p>
        </p:txBody>
      </p:sp>
      <p:sp>
        <p:nvSpPr>
          <p:cNvPr id="8" name="Tytuł 1">
            <a:extLst>
              <a:ext uri="{FF2B5EF4-FFF2-40B4-BE49-F238E27FC236}">
                <a16:creationId xmlns:a16="http://schemas.microsoft.com/office/drawing/2014/main" id="{9677F060-7D7A-4D4D-B06A-880A3A944BBE}"/>
              </a:ext>
            </a:extLst>
          </p:cNvPr>
          <p:cNvSpPr>
            <a:spLocks noGrp="1"/>
          </p:cNvSpPr>
          <p:nvPr>
            <p:ph type="title"/>
          </p:nvPr>
        </p:nvSpPr>
        <p:spPr>
          <a:xfrm>
            <a:off x="342188" y="2340979"/>
            <a:ext cx="10058400" cy="1609725"/>
          </a:xfrm>
        </p:spPr>
        <p:txBody>
          <a:bodyPr>
            <a:normAutofit fontScale="90000"/>
          </a:bodyPr>
          <a:lstStyle/>
          <a:p>
            <a:r>
              <a:rPr lang="en-US" dirty="0"/>
              <a:t>Arcimboldo</a:t>
            </a:r>
            <a:br>
              <a:rPr lang="pl-PL" dirty="0"/>
            </a:br>
            <a:r>
              <a:rPr lang="pl-PL" dirty="0"/>
              <a:t>and</a:t>
            </a:r>
            <a:br>
              <a:rPr lang="pl-PL" dirty="0"/>
            </a:br>
            <a:r>
              <a:rPr lang="pl-PL" dirty="0"/>
              <a:t>food </a:t>
            </a:r>
            <a:br>
              <a:rPr lang="pl-PL" dirty="0"/>
            </a:br>
            <a:r>
              <a:rPr lang="pl-PL" dirty="0"/>
              <a:t>in </a:t>
            </a:r>
            <a:r>
              <a:rPr lang="en-US" dirty="0"/>
              <a:t>his </a:t>
            </a:r>
            <a:br>
              <a:rPr lang="pl-PL" dirty="0"/>
            </a:br>
            <a:r>
              <a:rPr lang="pl-PL" dirty="0"/>
              <a:t>art</a:t>
            </a:r>
            <a:endParaRPr lang="en-US" dirty="0"/>
          </a:p>
        </p:txBody>
      </p:sp>
    </p:spTree>
    <p:extLst>
      <p:ext uri="{BB962C8B-B14F-4D97-AF65-F5344CB8AC3E}">
        <p14:creationId xmlns:p14="http://schemas.microsoft.com/office/powerpoint/2010/main" val="14108939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rostokąt 6">
            <a:extLst>
              <a:ext uri="{FF2B5EF4-FFF2-40B4-BE49-F238E27FC236}">
                <a16:creationId xmlns:a16="http://schemas.microsoft.com/office/drawing/2014/main" id="{B66B4828-BE3D-444F-BB45-97232AF524F3}"/>
              </a:ext>
            </a:extLst>
          </p:cNvPr>
          <p:cNvSpPr/>
          <p:nvPr/>
        </p:nvSpPr>
        <p:spPr>
          <a:xfrm>
            <a:off x="0" y="0"/>
            <a:ext cx="3825551" cy="6858000"/>
          </a:xfrm>
          <a:prstGeom prst="rect">
            <a:avLst/>
          </a:prstGeom>
          <a:solidFill>
            <a:srgbClr val="E6E6E6"/>
          </a:solidFill>
          <a:ln>
            <a:solidFill>
              <a:srgbClr val="C6C6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7D853C6C-44EF-442A-A8FD-C7EB6A4F1009}"/>
              </a:ext>
            </a:extLst>
          </p:cNvPr>
          <p:cNvSpPr>
            <a:spLocks noGrp="1"/>
          </p:cNvSpPr>
          <p:nvPr>
            <p:ph type="title"/>
          </p:nvPr>
        </p:nvSpPr>
        <p:spPr>
          <a:xfrm>
            <a:off x="2404127" y="2148467"/>
            <a:ext cx="4024666" cy="1609344"/>
          </a:xfrm>
        </p:spPr>
        <p:txBody>
          <a:bodyPr>
            <a:normAutofit fontScale="90000"/>
          </a:bodyPr>
          <a:lstStyle/>
          <a:p>
            <a:br>
              <a:rPr lang="pl-PL" dirty="0"/>
            </a:br>
            <a:r>
              <a:rPr lang="en-US" dirty="0"/>
              <a:t>maidy morhous</a:t>
            </a:r>
            <a:br>
              <a:rPr lang="en-US" dirty="0"/>
            </a:br>
            <a:r>
              <a:rPr lang="en-US" dirty="0"/>
              <a:t>and</a:t>
            </a:r>
            <a:br>
              <a:rPr lang="en-US" dirty="0"/>
            </a:br>
            <a:r>
              <a:rPr lang="en-US" dirty="0"/>
              <a:t>food </a:t>
            </a:r>
            <a:br>
              <a:rPr lang="en-US" dirty="0"/>
            </a:br>
            <a:r>
              <a:rPr lang="en-US" dirty="0"/>
              <a:t>in </a:t>
            </a:r>
            <a:r>
              <a:rPr lang="pl-PL" dirty="0" err="1"/>
              <a:t>her</a:t>
            </a:r>
            <a:br>
              <a:rPr lang="pl-PL" dirty="0"/>
            </a:br>
            <a:r>
              <a:rPr lang="en-US" dirty="0"/>
              <a:t>art</a:t>
            </a:r>
          </a:p>
        </p:txBody>
      </p:sp>
      <p:pic>
        <p:nvPicPr>
          <p:cNvPr id="6" name="Symbol zastępczy zawartości 5">
            <a:extLst>
              <a:ext uri="{FF2B5EF4-FFF2-40B4-BE49-F238E27FC236}">
                <a16:creationId xmlns:a16="http://schemas.microsoft.com/office/drawing/2014/main" id="{6129EDBA-D2E2-4BFE-AC62-2B073363C855}"/>
              </a:ext>
            </a:extLst>
          </p:cNvPr>
          <p:cNvPicPr>
            <a:picLocks noGrp="1" noChangeAspect="1"/>
          </p:cNvPicPr>
          <p:nvPr>
            <p:ph sz="half" idx="1"/>
          </p:nvPr>
        </p:nvPicPr>
        <p:blipFill>
          <a:blip r:embed="rId2"/>
          <a:stretch>
            <a:fillRect/>
          </a:stretch>
        </p:blipFill>
        <p:spPr>
          <a:xfrm>
            <a:off x="6428793" y="1439862"/>
            <a:ext cx="3993249" cy="3978275"/>
          </a:xfrm>
        </p:spPr>
      </p:pic>
      <p:sp>
        <p:nvSpPr>
          <p:cNvPr id="9" name="pole tekstowe 8">
            <a:extLst>
              <a:ext uri="{FF2B5EF4-FFF2-40B4-BE49-F238E27FC236}">
                <a16:creationId xmlns:a16="http://schemas.microsoft.com/office/drawing/2014/main" id="{1F3729E6-33BE-42B1-B1BE-4F3FF5A36B9C}"/>
              </a:ext>
            </a:extLst>
          </p:cNvPr>
          <p:cNvSpPr txBox="1"/>
          <p:nvPr/>
        </p:nvSpPr>
        <p:spPr>
          <a:xfrm>
            <a:off x="7593764" y="6047518"/>
            <a:ext cx="1663306"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Comic Sans MS" panose="030F0702030302020204" pitchFamily="66" charset="0"/>
              </a:rPr>
              <a:t>3 second rule</a:t>
            </a:r>
            <a:endParaRPr kumimoji="0" lang="en-US" altLang="en-US" sz="1800" b="0" i="0" u="none" strike="noStrike" cap="none" normalizeH="0" baseline="0" dirty="0">
              <a:ln>
                <a:noFill/>
              </a:ln>
              <a:solidFill>
                <a:schemeClr val="tx1"/>
              </a:solidFill>
              <a:effectLst/>
              <a:latin typeface="Comic Sans MS" panose="030F0702030302020204" pitchFamily="66" charset="0"/>
            </a:endParaRPr>
          </a:p>
        </p:txBody>
      </p:sp>
    </p:spTree>
    <p:extLst>
      <p:ext uri="{BB962C8B-B14F-4D97-AF65-F5344CB8AC3E}">
        <p14:creationId xmlns:p14="http://schemas.microsoft.com/office/powerpoint/2010/main" val="105575472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rostokąt 6">
            <a:extLst>
              <a:ext uri="{FF2B5EF4-FFF2-40B4-BE49-F238E27FC236}">
                <a16:creationId xmlns:a16="http://schemas.microsoft.com/office/drawing/2014/main" id="{B66B4828-BE3D-444F-BB45-97232AF524F3}"/>
              </a:ext>
            </a:extLst>
          </p:cNvPr>
          <p:cNvSpPr/>
          <p:nvPr/>
        </p:nvSpPr>
        <p:spPr>
          <a:xfrm>
            <a:off x="0" y="0"/>
            <a:ext cx="3825551" cy="6858000"/>
          </a:xfrm>
          <a:prstGeom prst="rect">
            <a:avLst/>
          </a:prstGeom>
          <a:solidFill>
            <a:srgbClr val="E6E6E6"/>
          </a:solidFill>
          <a:ln>
            <a:solidFill>
              <a:srgbClr val="C6C6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ole tekstowe 8">
            <a:extLst>
              <a:ext uri="{FF2B5EF4-FFF2-40B4-BE49-F238E27FC236}">
                <a16:creationId xmlns:a16="http://schemas.microsoft.com/office/drawing/2014/main" id="{527D8530-2208-404E-A99B-D01B77DAF67E}"/>
              </a:ext>
            </a:extLst>
          </p:cNvPr>
          <p:cNvSpPr txBox="1"/>
          <p:nvPr/>
        </p:nvSpPr>
        <p:spPr>
          <a:xfrm>
            <a:off x="6715709" y="6318105"/>
            <a:ext cx="2400299"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omic Sans MS" panose="030F0702030302020204" pitchFamily="66" charset="0"/>
            </a:endParaRPr>
          </a:p>
        </p:txBody>
      </p:sp>
      <p:pic>
        <p:nvPicPr>
          <p:cNvPr id="13" name="Symbol zastępczy zawartości 12">
            <a:extLst>
              <a:ext uri="{FF2B5EF4-FFF2-40B4-BE49-F238E27FC236}">
                <a16:creationId xmlns:a16="http://schemas.microsoft.com/office/drawing/2014/main" id="{1970D563-DF96-400F-88A4-FF8C65C0047E}"/>
              </a:ext>
            </a:extLst>
          </p:cNvPr>
          <p:cNvPicPr>
            <a:picLocks noGrp="1" noChangeAspect="1"/>
          </p:cNvPicPr>
          <p:nvPr>
            <p:ph sz="half" idx="1"/>
          </p:nvPr>
        </p:nvPicPr>
        <p:blipFill>
          <a:blip r:embed="rId2"/>
          <a:stretch>
            <a:fillRect/>
          </a:stretch>
        </p:blipFill>
        <p:spPr>
          <a:xfrm>
            <a:off x="6142653" y="1606332"/>
            <a:ext cx="5614716" cy="3501251"/>
          </a:xfrm>
        </p:spPr>
      </p:pic>
      <p:sp>
        <p:nvSpPr>
          <p:cNvPr id="16" name="pole tekstowe 15">
            <a:extLst>
              <a:ext uri="{FF2B5EF4-FFF2-40B4-BE49-F238E27FC236}">
                <a16:creationId xmlns:a16="http://schemas.microsoft.com/office/drawing/2014/main" id="{D900249F-B0B8-47EB-A900-6BD826372EE5}"/>
              </a:ext>
            </a:extLst>
          </p:cNvPr>
          <p:cNvSpPr txBox="1"/>
          <p:nvPr/>
        </p:nvSpPr>
        <p:spPr>
          <a:xfrm>
            <a:off x="7593764" y="6047518"/>
            <a:ext cx="2306016"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Comic Sans MS" panose="030F0702030302020204" pitchFamily="66" charset="0"/>
              </a:rPr>
              <a:t>Don’t kill the goose!</a:t>
            </a:r>
            <a:endParaRPr kumimoji="0" lang="en-US" altLang="en-US" sz="1800" b="0" i="0" u="none" strike="noStrike" cap="none" normalizeH="0" baseline="0" dirty="0">
              <a:ln>
                <a:noFill/>
              </a:ln>
              <a:solidFill>
                <a:schemeClr val="tx1"/>
              </a:solidFill>
              <a:effectLst/>
              <a:latin typeface="Comic Sans MS" panose="030F0702030302020204" pitchFamily="66" charset="0"/>
            </a:endParaRPr>
          </a:p>
        </p:txBody>
      </p:sp>
      <p:sp>
        <p:nvSpPr>
          <p:cNvPr id="10" name="Tytuł 1">
            <a:extLst>
              <a:ext uri="{FF2B5EF4-FFF2-40B4-BE49-F238E27FC236}">
                <a16:creationId xmlns:a16="http://schemas.microsoft.com/office/drawing/2014/main" id="{1F4FAEC3-C89F-44C7-811A-F9196E22491E}"/>
              </a:ext>
            </a:extLst>
          </p:cNvPr>
          <p:cNvSpPr>
            <a:spLocks noGrp="1"/>
          </p:cNvSpPr>
          <p:nvPr>
            <p:ph type="title"/>
          </p:nvPr>
        </p:nvSpPr>
        <p:spPr>
          <a:xfrm>
            <a:off x="2254963" y="2201021"/>
            <a:ext cx="10058400" cy="1609725"/>
          </a:xfrm>
        </p:spPr>
        <p:txBody>
          <a:bodyPr>
            <a:normAutofit fontScale="90000"/>
          </a:bodyPr>
          <a:lstStyle/>
          <a:p>
            <a:br>
              <a:rPr lang="pl-PL" dirty="0"/>
            </a:br>
            <a:r>
              <a:rPr lang="en-US" dirty="0"/>
              <a:t>maidy morhous</a:t>
            </a:r>
            <a:br>
              <a:rPr lang="en-US" dirty="0"/>
            </a:br>
            <a:r>
              <a:rPr lang="en-US" dirty="0"/>
              <a:t>and</a:t>
            </a:r>
            <a:br>
              <a:rPr lang="en-US" dirty="0"/>
            </a:br>
            <a:r>
              <a:rPr lang="en-US" dirty="0"/>
              <a:t>food </a:t>
            </a:r>
            <a:br>
              <a:rPr lang="en-US" dirty="0"/>
            </a:br>
            <a:r>
              <a:rPr lang="en-US" dirty="0"/>
              <a:t>in </a:t>
            </a:r>
            <a:r>
              <a:rPr lang="pl-PL" dirty="0" err="1"/>
              <a:t>her</a:t>
            </a:r>
            <a:br>
              <a:rPr lang="pl-PL" dirty="0"/>
            </a:br>
            <a:r>
              <a:rPr lang="en-US" dirty="0"/>
              <a:t>art</a:t>
            </a:r>
          </a:p>
        </p:txBody>
      </p:sp>
    </p:spTree>
    <p:extLst>
      <p:ext uri="{BB962C8B-B14F-4D97-AF65-F5344CB8AC3E}">
        <p14:creationId xmlns:p14="http://schemas.microsoft.com/office/powerpoint/2010/main" val="42983806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rostokąt 6">
            <a:extLst>
              <a:ext uri="{FF2B5EF4-FFF2-40B4-BE49-F238E27FC236}">
                <a16:creationId xmlns:a16="http://schemas.microsoft.com/office/drawing/2014/main" id="{B66B4828-BE3D-444F-BB45-97232AF524F3}"/>
              </a:ext>
            </a:extLst>
          </p:cNvPr>
          <p:cNvSpPr/>
          <p:nvPr/>
        </p:nvSpPr>
        <p:spPr>
          <a:xfrm>
            <a:off x="0" y="0"/>
            <a:ext cx="3825551" cy="6858000"/>
          </a:xfrm>
          <a:prstGeom prst="rect">
            <a:avLst/>
          </a:prstGeom>
          <a:solidFill>
            <a:srgbClr val="E6E6E6"/>
          </a:solidFill>
          <a:ln>
            <a:solidFill>
              <a:srgbClr val="C6C6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Symbol zastępczy zawartości 5">
            <a:extLst>
              <a:ext uri="{FF2B5EF4-FFF2-40B4-BE49-F238E27FC236}">
                <a16:creationId xmlns:a16="http://schemas.microsoft.com/office/drawing/2014/main" id="{AD7B7D25-E4DE-48B7-9FD8-7AC460E3906B}"/>
              </a:ext>
            </a:extLst>
          </p:cNvPr>
          <p:cNvPicPr>
            <a:picLocks noGrp="1" noChangeAspect="1"/>
          </p:cNvPicPr>
          <p:nvPr>
            <p:ph sz="half" idx="1"/>
          </p:nvPr>
        </p:nvPicPr>
        <p:blipFill>
          <a:blip r:embed="rId2"/>
          <a:stretch>
            <a:fillRect/>
          </a:stretch>
        </p:blipFill>
        <p:spPr>
          <a:xfrm>
            <a:off x="6537294" y="1058454"/>
            <a:ext cx="1983796" cy="1609344"/>
          </a:xfrm>
        </p:spPr>
      </p:pic>
      <p:pic>
        <p:nvPicPr>
          <p:cNvPr id="10" name="Obraz 9">
            <a:extLst>
              <a:ext uri="{FF2B5EF4-FFF2-40B4-BE49-F238E27FC236}">
                <a16:creationId xmlns:a16="http://schemas.microsoft.com/office/drawing/2014/main" id="{E058BFB6-C0A6-442C-B81A-6EA12ACE5061}"/>
              </a:ext>
            </a:extLst>
          </p:cNvPr>
          <p:cNvPicPr>
            <a:picLocks noChangeAspect="1"/>
          </p:cNvPicPr>
          <p:nvPr/>
        </p:nvPicPr>
        <p:blipFill>
          <a:blip r:embed="rId3"/>
          <a:stretch>
            <a:fillRect/>
          </a:stretch>
        </p:blipFill>
        <p:spPr>
          <a:xfrm>
            <a:off x="8521090" y="1055117"/>
            <a:ext cx="1724297" cy="3135086"/>
          </a:xfrm>
          <a:prstGeom prst="rect">
            <a:avLst/>
          </a:prstGeom>
        </p:spPr>
      </p:pic>
      <p:pic>
        <p:nvPicPr>
          <p:cNvPr id="12" name="Obraz 11">
            <a:extLst>
              <a:ext uri="{FF2B5EF4-FFF2-40B4-BE49-F238E27FC236}">
                <a16:creationId xmlns:a16="http://schemas.microsoft.com/office/drawing/2014/main" id="{0AD1C785-524A-402C-BAAD-A16729C13AA5}"/>
              </a:ext>
            </a:extLst>
          </p:cNvPr>
          <p:cNvPicPr>
            <a:picLocks noChangeAspect="1"/>
          </p:cNvPicPr>
          <p:nvPr/>
        </p:nvPicPr>
        <p:blipFill>
          <a:blip r:embed="rId4"/>
          <a:stretch>
            <a:fillRect/>
          </a:stretch>
        </p:blipFill>
        <p:spPr>
          <a:xfrm>
            <a:off x="6839522" y="2667798"/>
            <a:ext cx="1996130" cy="3340359"/>
          </a:xfrm>
          <a:prstGeom prst="rect">
            <a:avLst/>
          </a:prstGeom>
        </p:spPr>
      </p:pic>
      <p:pic>
        <p:nvPicPr>
          <p:cNvPr id="14" name="Obraz 13">
            <a:extLst>
              <a:ext uri="{FF2B5EF4-FFF2-40B4-BE49-F238E27FC236}">
                <a16:creationId xmlns:a16="http://schemas.microsoft.com/office/drawing/2014/main" id="{5385D917-33C3-41DF-A306-23A92BBA736D}"/>
              </a:ext>
            </a:extLst>
          </p:cNvPr>
          <p:cNvPicPr>
            <a:picLocks noChangeAspect="1"/>
          </p:cNvPicPr>
          <p:nvPr/>
        </p:nvPicPr>
        <p:blipFill>
          <a:blip r:embed="rId5"/>
          <a:stretch>
            <a:fillRect/>
          </a:stretch>
        </p:blipFill>
        <p:spPr>
          <a:xfrm>
            <a:off x="9881179" y="1597412"/>
            <a:ext cx="1786816" cy="2050495"/>
          </a:xfrm>
          <a:prstGeom prst="rect">
            <a:avLst/>
          </a:prstGeom>
        </p:spPr>
      </p:pic>
      <p:pic>
        <p:nvPicPr>
          <p:cNvPr id="16" name="Obraz 15">
            <a:extLst>
              <a:ext uri="{FF2B5EF4-FFF2-40B4-BE49-F238E27FC236}">
                <a16:creationId xmlns:a16="http://schemas.microsoft.com/office/drawing/2014/main" id="{C05C4E4A-F864-4EDB-83DA-97DDB3EACA55}"/>
              </a:ext>
            </a:extLst>
          </p:cNvPr>
          <p:cNvPicPr>
            <a:picLocks noChangeAspect="1"/>
          </p:cNvPicPr>
          <p:nvPr/>
        </p:nvPicPr>
        <p:blipFill>
          <a:blip r:embed="rId6"/>
          <a:stretch>
            <a:fillRect/>
          </a:stretch>
        </p:blipFill>
        <p:spPr>
          <a:xfrm>
            <a:off x="5463776" y="2341984"/>
            <a:ext cx="1763486" cy="3135086"/>
          </a:xfrm>
          <a:prstGeom prst="rect">
            <a:avLst/>
          </a:prstGeom>
        </p:spPr>
      </p:pic>
      <p:pic>
        <p:nvPicPr>
          <p:cNvPr id="18" name="Obraz 17">
            <a:extLst>
              <a:ext uri="{FF2B5EF4-FFF2-40B4-BE49-F238E27FC236}">
                <a16:creationId xmlns:a16="http://schemas.microsoft.com/office/drawing/2014/main" id="{BDEFBEC0-012C-4270-94AD-CDFCCB6D9A23}"/>
              </a:ext>
            </a:extLst>
          </p:cNvPr>
          <p:cNvPicPr>
            <a:picLocks noChangeAspect="1"/>
          </p:cNvPicPr>
          <p:nvPr/>
        </p:nvPicPr>
        <p:blipFill>
          <a:blip r:embed="rId7"/>
          <a:stretch>
            <a:fillRect/>
          </a:stretch>
        </p:blipFill>
        <p:spPr>
          <a:xfrm>
            <a:off x="8682039" y="3490769"/>
            <a:ext cx="2608875" cy="2050495"/>
          </a:xfrm>
          <a:prstGeom prst="rect">
            <a:avLst/>
          </a:prstGeom>
        </p:spPr>
      </p:pic>
      <p:sp>
        <p:nvSpPr>
          <p:cNvPr id="19" name="pole tekstowe 18">
            <a:extLst>
              <a:ext uri="{FF2B5EF4-FFF2-40B4-BE49-F238E27FC236}">
                <a16:creationId xmlns:a16="http://schemas.microsoft.com/office/drawing/2014/main" id="{CE1111D5-036E-48A7-9599-5620AF5BEE0A}"/>
              </a:ext>
            </a:extLst>
          </p:cNvPr>
          <p:cNvSpPr txBox="1"/>
          <p:nvPr/>
        </p:nvSpPr>
        <p:spPr>
          <a:xfrm>
            <a:off x="7837587" y="6083559"/>
            <a:ext cx="2306016"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a:latin typeface="Comic Sans MS" panose="030F0702030302020204" pitchFamily="66" charset="0"/>
              </a:rPr>
              <a:t>And many more!</a:t>
            </a:r>
            <a:endParaRPr kumimoji="0" lang="en-US" altLang="en-US" sz="1800" b="0" i="0" u="none" strike="noStrike" cap="none" normalizeH="0" baseline="0">
              <a:ln>
                <a:noFill/>
              </a:ln>
              <a:solidFill>
                <a:schemeClr val="tx1"/>
              </a:solidFill>
              <a:effectLst/>
              <a:latin typeface="Comic Sans MS" panose="030F0702030302020204" pitchFamily="66" charset="0"/>
            </a:endParaRPr>
          </a:p>
        </p:txBody>
      </p:sp>
      <p:sp>
        <p:nvSpPr>
          <p:cNvPr id="13" name="Tytuł 1">
            <a:extLst>
              <a:ext uri="{FF2B5EF4-FFF2-40B4-BE49-F238E27FC236}">
                <a16:creationId xmlns:a16="http://schemas.microsoft.com/office/drawing/2014/main" id="{F2F3BD50-D243-41A7-94F1-C9DCD24F0D1D}"/>
              </a:ext>
            </a:extLst>
          </p:cNvPr>
          <p:cNvSpPr>
            <a:spLocks noGrp="1"/>
          </p:cNvSpPr>
          <p:nvPr>
            <p:ph type="title"/>
          </p:nvPr>
        </p:nvSpPr>
        <p:spPr>
          <a:xfrm>
            <a:off x="2347770" y="2142296"/>
            <a:ext cx="10058400" cy="1609725"/>
          </a:xfrm>
        </p:spPr>
        <p:txBody>
          <a:bodyPr>
            <a:normAutofit fontScale="90000"/>
          </a:bodyPr>
          <a:lstStyle/>
          <a:p>
            <a:br>
              <a:rPr lang="pl-PL" dirty="0"/>
            </a:br>
            <a:r>
              <a:rPr lang="en-US" dirty="0"/>
              <a:t>maidy morhous</a:t>
            </a:r>
            <a:br>
              <a:rPr lang="en-US" dirty="0"/>
            </a:br>
            <a:r>
              <a:rPr lang="en-US" dirty="0"/>
              <a:t>and</a:t>
            </a:r>
            <a:br>
              <a:rPr lang="en-US" dirty="0"/>
            </a:br>
            <a:r>
              <a:rPr lang="en-US" dirty="0"/>
              <a:t>food </a:t>
            </a:r>
            <a:br>
              <a:rPr lang="en-US" dirty="0"/>
            </a:br>
            <a:r>
              <a:rPr lang="en-US" dirty="0"/>
              <a:t>in </a:t>
            </a:r>
            <a:r>
              <a:rPr lang="pl-PL" dirty="0" err="1"/>
              <a:t>her</a:t>
            </a:r>
            <a:br>
              <a:rPr lang="pl-PL" dirty="0"/>
            </a:br>
            <a:r>
              <a:rPr lang="en-US" dirty="0"/>
              <a:t>art</a:t>
            </a:r>
          </a:p>
        </p:txBody>
      </p:sp>
    </p:spTree>
    <p:extLst>
      <p:ext uri="{BB962C8B-B14F-4D97-AF65-F5344CB8AC3E}">
        <p14:creationId xmlns:p14="http://schemas.microsoft.com/office/powerpoint/2010/main" val="279385052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A9D606-C25F-43D3-8B78-D897FD585412}"/>
              </a:ext>
            </a:extLst>
          </p:cNvPr>
          <p:cNvSpPr>
            <a:spLocks noGrp="1"/>
          </p:cNvSpPr>
          <p:nvPr>
            <p:ph type="title"/>
          </p:nvPr>
        </p:nvSpPr>
        <p:spPr/>
        <p:txBody>
          <a:bodyPr/>
          <a:lstStyle/>
          <a:p>
            <a:r>
              <a:rPr lang="en-US"/>
              <a:t>Music</a:t>
            </a:r>
          </a:p>
        </p:txBody>
      </p:sp>
    </p:spTree>
    <p:extLst>
      <p:ext uri="{BB962C8B-B14F-4D97-AF65-F5344CB8AC3E}">
        <p14:creationId xmlns:p14="http://schemas.microsoft.com/office/powerpoint/2010/main" val="218489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F95F0B-DDA5-4CF6-B727-65EC31837A3D}"/>
              </a:ext>
            </a:extLst>
          </p:cNvPr>
          <p:cNvSpPr>
            <a:spLocks noGrp="1"/>
          </p:cNvSpPr>
          <p:nvPr>
            <p:ph type="title"/>
          </p:nvPr>
        </p:nvSpPr>
        <p:spPr>
          <a:xfrm>
            <a:off x="1433742" y="392446"/>
            <a:ext cx="10058400" cy="1609344"/>
          </a:xfrm>
        </p:spPr>
        <p:txBody>
          <a:bodyPr>
            <a:normAutofit fontScale="90000"/>
          </a:bodyPr>
          <a:lstStyle/>
          <a:p>
            <a:r>
              <a:rPr lang="pl-PL" b="1" dirty="0"/>
              <a:t>Halina Kunicka - Niech no tylko zakwitną jabłonie</a:t>
            </a:r>
            <a:br>
              <a:rPr lang="pl-PL" b="1" dirty="0"/>
            </a:br>
            <a:endParaRPr lang="en-US" dirty="0"/>
          </a:p>
        </p:txBody>
      </p:sp>
      <p:sp>
        <p:nvSpPr>
          <p:cNvPr id="4" name="Tytuł 1">
            <a:extLst>
              <a:ext uri="{FF2B5EF4-FFF2-40B4-BE49-F238E27FC236}">
                <a16:creationId xmlns:a16="http://schemas.microsoft.com/office/drawing/2014/main" id="{16D5D188-DE50-4C76-AA47-6F58988F4A34}"/>
              </a:ext>
            </a:extLst>
          </p:cNvPr>
          <p:cNvSpPr txBox="1">
            <a:spLocks/>
          </p:cNvSpPr>
          <p:nvPr/>
        </p:nvSpPr>
        <p:spPr>
          <a:xfrm>
            <a:off x="1297018" y="1819656"/>
            <a:ext cx="10058400" cy="160934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b="1" dirty="0" err="1"/>
              <a:t>Eng</a:t>
            </a:r>
            <a:r>
              <a:rPr lang="pl-PL" b="1" dirty="0"/>
              <a:t>. </a:t>
            </a:r>
            <a:r>
              <a:rPr lang="en-US" b="1" dirty="0"/>
              <a:t>Halina </a:t>
            </a:r>
            <a:r>
              <a:rPr lang="en-US" b="1" dirty="0" err="1"/>
              <a:t>Kunicka</a:t>
            </a:r>
            <a:r>
              <a:rPr lang="en-US" b="1" dirty="0"/>
              <a:t> –just let the apple trees bloom </a:t>
            </a:r>
            <a:br>
              <a:rPr lang="en-US" b="1" dirty="0"/>
            </a:br>
            <a:endParaRPr lang="en-US" dirty="0"/>
          </a:p>
        </p:txBody>
      </p:sp>
      <p:sp>
        <p:nvSpPr>
          <p:cNvPr id="6" name="pole tekstowe 5">
            <a:extLst>
              <a:ext uri="{FF2B5EF4-FFF2-40B4-BE49-F238E27FC236}">
                <a16:creationId xmlns:a16="http://schemas.microsoft.com/office/drawing/2014/main" id="{DDE657BF-A73F-4375-AA78-BEB2DB7C7F22}"/>
              </a:ext>
            </a:extLst>
          </p:cNvPr>
          <p:cNvSpPr txBox="1"/>
          <p:nvPr/>
        </p:nvSpPr>
        <p:spPr>
          <a:xfrm>
            <a:off x="494522" y="3364246"/>
            <a:ext cx="4012164" cy="2031325"/>
          </a:xfrm>
          <a:prstGeom prst="rect">
            <a:avLst/>
          </a:prstGeom>
          <a:noFill/>
        </p:spPr>
        <p:txBody>
          <a:bodyPr wrap="square" rtlCol="0">
            <a:spAutoFit/>
          </a:bodyPr>
          <a:lstStyle/>
          <a:p>
            <a:r>
              <a:rPr lang="en-US" dirty="0"/>
              <a:t>Polish song</a:t>
            </a:r>
            <a:r>
              <a:rPr lang="pl-PL" dirty="0"/>
              <a:t>. </a:t>
            </a:r>
          </a:p>
          <a:p>
            <a:r>
              <a:rPr lang="en-US" dirty="0"/>
              <a:t>Author:</a:t>
            </a:r>
            <a:r>
              <a:rPr lang="en-US" b="1" dirty="0"/>
              <a:t> Halina </a:t>
            </a:r>
            <a:r>
              <a:rPr lang="en-US" b="1" dirty="0" err="1"/>
              <a:t>Kunicka</a:t>
            </a:r>
            <a:r>
              <a:rPr lang="pl-PL" b="1" dirty="0"/>
              <a:t>. </a:t>
            </a:r>
          </a:p>
          <a:p>
            <a:r>
              <a:rPr lang="en-US" dirty="0"/>
              <a:t>Refrain: </a:t>
            </a:r>
          </a:p>
          <a:p>
            <a:r>
              <a:rPr kumimoji="0" lang="en-US" altLang="en-US" sz="1800" b="0" i="0" u="none" strike="noStrike" cap="none" normalizeH="0" baseline="0" dirty="0">
                <a:ln>
                  <a:noFill/>
                </a:ln>
                <a:solidFill>
                  <a:schemeClr val="tx1"/>
                </a:solidFill>
                <a:effectLst/>
              </a:rPr>
              <a:t>The world is not so bad </a:t>
            </a:r>
            <a:endParaRPr kumimoji="0" lang="pl-PL" altLang="en-US" sz="1800" b="0" i="0" u="none" strike="noStrike" cap="none" normalizeH="0" baseline="0" dirty="0">
              <a:ln>
                <a:noFill/>
              </a:ln>
              <a:solidFill>
                <a:schemeClr val="tx1"/>
              </a:solidFill>
              <a:effectLst/>
            </a:endParaRPr>
          </a:p>
          <a:p>
            <a:r>
              <a:rPr kumimoji="0" lang="en-US" altLang="en-US" sz="1800" b="0" i="0" u="none" strike="noStrike" cap="none" normalizeH="0" baseline="0" dirty="0">
                <a:ln>
                  <a:noFill/>
                </a:ln>
                <a:solidFill>
                  <a:schemeClr val="tx1"/>
                </a:solidFill>
                <a:effectLst/>
              </a:rPr>
              <a:t>The world is not bland at all</a:t>
            </a:r>
            <a:endParaRPr kumimoji="0" lang="pl-PL" altLang="en-US" sz="1800" b="0" i="0" u="none" strike="noStrike" cap="none" normalizeH="0" baseline="0" dirty="0">
              <a:ln>
                <a:noFill/>
              </a:ln>
              <a:solidFill>
                <a:schemeClr val="tx1"/>
              </a:solidFill>
              <a:effectLst/>
            </a:endParaRPr>
          </a:p>
          <a:p>
            <a:r>
              <a:rPr lang="pl-PL" altLang="en-US" dirty="0"/>
              <a:t>Just</a:t>
            </a:r>
            <a:r>
              <a:rPr kumimoji="0" lang="en-US" altLang="en-US" sz="1800" b="0" i="0" u="none" strike="noStrike" cap="none" normalizeH="0" baseline="0" dirty="0">
                <a:ln>
                  <a:noFill/>
                </a:ln>
                <a:solidFill>
                  <a:schemeClr val="tx1"/>
                </a:solidFill>
                <a:effectLst/>
              </a:rPr>
              <a:t> </a:t>
            </a:r>
            <a:r>
              <a:rPr kumimoji="0" lang="pl-PL" altLang="en-US" sz="1800" b="0" i="0" u="none" strike="noStrike" cap="none" normalizeH="0" baseline="0" dirty="0">
                <a:ln>
                  <a:noFill/>
                </a:ln>
                <a:solidFill>
                  <a:schemeClr val="tx1"/>
                </a:solidFill>
                <a:effectLst/>
              </a:rPr>
              <a:t>l</a:t>
            </a:r>
            <a:r>
              <a:rPr kumimoji="0" lang="en-US" altLang="en-US" sz="1800" b="0" i="0" u="none" strike="noStrike" cap="none" normalizeH="0" baseline="0" dirty="0">
                <a:ln>
                  <a:noFill/>
                </a:ln>
                <a:solidFill>
                  <a:schemeClr val="tx1"/>
                </a:solidFill>
                <a:effectLst/>
              </a:rPr>
              <a:t>et the apple trees bloom</a:t>
            </a:r>
            <a:r>
              <a:rPr kumimoji="0" lang="en-US" altLang="en-US" sz="1400" b="0" i="0" u="none" strike="noStrike" cap="none" normalizeH="0" baseline="0" dirty="0">
                <a:ln>
                  <a:noFill/>
                </a:ln>
                <a:solidFill>
                  <a:schemeClr val="tx1"/>
                </a:solidFill>
                <a:effectLst/>
              </a:rPr>
              <a:t> </a:t>
            </a:r>
            <a:endParaRPr kumimoji="0" lang="en-US" altLang="en-US" sz="4000" b="0" i="0" u="none" strike="noStrike" cap="none" normalizeH="0" baseline="0" dirty="0">
              <a:ln>
                <a:noFill/>
              </a:ln>
              <a:solidFill>
                <a:schemeClr val="tx1"/>
              </a:solidFill>
              <a:effectLst/>
            </a:endParaRPr>
          </a:p>
          <a:p>
            <a:endParaRPr lang="en-US" dirty="0"/>
          </a:p>
        </p:txBody>
      </p:sp>
      <p:pic>
        <p:nvPicPr>
          <p:cNvPr id="8" name="Multimedia online 7" title="Halina Kunicka - Niech no tylko zakwitną jabłonie [Official Audio]">
            <a:hlinkClick r:id="" action="ppaction://media"/>
            <a:extLst>
              <a:ext uri="{FF2B5EF4-FFF2-40B4-BE49-F238E27FC236}">
                <a16:creationId xmlns:a16="http://schemas.microsoft.com/office/drawing/2014/main" id="{B503DC13-196E-4969-8132-252BADAB64FC}"/>
              </a:ext>
            </a:extLst>
          </p:cNvPr>
          <p:cNvPicPr>
            <a:picLocks noRot="1" noChangeAspect="1"/>
          </p:cNvPicPr>
          <p:nvPr>
            <a:videoFile r:link="rId1"/>
          </p:nvPr>
        </p:nvPicPr>
        <p:blipFill>
          <a:blip r:embed="rId4"/>
          <a:stretch>
            <a:fillRect/>
          </a:stretch>
        </p:blipFill>
        <p:spPr>
          <a:xfrm>
            <a:off x="5309182" y="3027124"/>
            <a:ext cx="5650906" cy="3192762"/>
          </a:xfrm>
          <a:prstGeom prst="rect">
            <a:avLst/>
          </a:prstGeom>
        </p:spPr>
      </p:pic>
    </p:spTree>
    <p:extLst>
      <p:ext uri="{BB962C8B-B14F-4D97-AF65-F5344CB8AC3E}">
        <p14:creationId xmlns:p14="http://schemas.microsoft.com/office/powerpoint/2010/main" val="17239644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1E2D80-5617-4718-B729-5F1866BDA9E4}"/>
              </a:ext>
            </a:extLst>
          </p:cNvPr>
          <p:cNvSpPr>
            <a:spLocks noGrp="1"/>
          </p:cNvSpPr>
          <p:nvPr>
            <p:ph type="title"/>
          </p:nvPr>
        </p:nvSpPr>
        <p:spPr/>
        <p:txBody>
          <a:bodyPr/>
          <a:lstStyle/>
          <a:p>
            <a:r>
              <a:rPr lang="pl-PL" dirty="0"/>
              <a:t>Kabaret starszych panów- </a:t>
            </a:r>
            <a:r>
              <a:rPr lang="pl-PL" dirty="0" err="1"/>
              <a:t>Addio</a:t>
            </a:r>
            <a:r>
              <a:rPr lang="pl-PL" dirty="0"/>
              <a:t> pomidory</a:t>
            </a:r>
            <a:endParaRPr lang="en-US" dirty="0"/>
          </a:p>
        </p:txBody>
      </p:sp>
      <p:sp>
        <p:nvSpPr>
          <p:cNvPr id="4" name="Tytuł 1">
            <a:extLst>
              <a:ext uri="{FF2B5EF4-FFF2-40B4-BE49-F238E27FC236}">
                <a16:creationId xmlns:a16="http://schemas.microsoft.com/office/drawing/2014/main" id="{D8487E17-DC47-4349-9800-FE308C959246}"/>
              </a:ext>
            </a:extLst>
          </p:cNvPr>
          <p:cNvSpPr txBox="1">
            <a:spLocks/>
          </p:cNvSpPr>
          <p:nvPr/>
        </p:nvSpPr>
        <p:spPr>
          <a:xfrm>
            <a:off x="960991" y="2537460"/>
            <a:ext cx="100584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endParaRPr lang="en-US" dirty="0"/>
          </a:p>
        </p:txBody>
      </p:sp>
      <p:sp>
        <p:nvSpPr>
          <p:cNvPr id="6" name="Tytuł 1">
            <a:extLst>
              <a:ext uri="{FF2B5EF4-FFF2-40B4-BE49-F238E27FC236}">
                <a16:creationId xmlns:a16="http://schemas.microsoft.com/office/drawing/2014/main" id="{11123F75-4944-44D3-B4FA-1C394A1DA32D}"/>
              </a:ext>
            </a:extLst>
          </p:cNvPr>
          <p:cNvSpPr txBox="1">
            <a:spLocks/>
          </p:cNvSpPr>
          <p:nvPr/>
        </p:nvSpPr>
        <p:spPr>
          <a:xfrm>
            <a:off x="1172609" y="2121408"/>
            <a:ext cx="100584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a:t>Old gentelmen’s cabaret- Addio tomatoes</a:t>
            </a:r>
          </a:p>
        </p:txBody>
      </p:sp>
      <p:sp>
        <p:nvSpPr>
          <p:cNvPr id="8" name="pole tekstowe 7">
            <a:extLst>
              <a:ext uri="{FF2B5EF4-FFF2-40B4-BE49-F238E27FC236}">
                <a16:creationId xmlns:a16="http://schemas.microsoft.com/office/drawing/2014/main" id="{E9B6CE8B-81FA-465A-92B9-DEE9F8EE1B23}"/>
              </a:ext>
            </a:extLst>
          </p:cNvPr>
          <p:cNvSpPr txBox="1"/>
          <p:nvPr/>
        </p:nvSpPr>
        <p:spPr>
          <a:xfrm>
            <a:off x="296246" y="3685693"/>
            <a:ext cx="6440455" cy="2308324"/>
          </a:xfrm>
          <a:prstGeom prst="rect">
            <a:avLst/>
          </a:prstGeom>
          <a:noFill/>
        </p:spPr>
        <p:txBody>
          <a:bodyPr wrap="square">
            <a:spAutoFit/>
          </a:bodyPr>
          <a:lstStyle/>
          <a:p>
            <a:r>
              <a:rPr lang="en-US" dirty="0"/>
              <a:t>Polish song</a:t>
            </a:r>
            <a:r>
              <a:rPr lang="pl-PL" dirty="0"/>
              <a:t>. </a:t>
            </a:r>
          </a:p>
          <a:p>
            <a:r>
              <a:rPr lang="en-US" dirty="0" err="1"/>
              <a:t>Author:Old</a:t>
            </a:r>
            <a:r>
              <a:rPr lang="en-US" dirty="0"/>
              <a:t> </a:t>
            </a:r>
            <a:r>
              <a:rPr lang="en-US" dirty="0" err="1"/>
              <a:t>gentelmen’s</a:t>
            </a:r>
            <a:r>
              <a:rPr lang="en-US" dirty="0"/>
              <a:t> cabaret</a:t>
            </a:r>
            <a:r>
              <a:rPr lang="pl-PL" dirty="0"/>
              <a:t>-Wiesław Michnikowski</a:t>
            </a:r>
            <a:r>
              <a:rPr lang="en-US" b="1" dirty="0"/>
              <a:t> </a:t>
            </a:r>
            <a:r>
              <a:rPr lang="pl-PL" b="1" dirty="0"/>
              <a:t> </a:t>
            </a:r>
          </a:p>
          <a:p>
            <a:r>
              <a:rPr lang="en-US" dirty="0"/>
              <a:t>Refrain: </a:t>
            </a:r>
            <a:endParaRPr lang="pl-PL" dirty="0"/>
          </a:p>
          <a:p>
            <a:r>
              <a:rPr kumimoji="0" lang="en-US" altLang="en-US" sz="1800" b="0" i="0" u="none" strike="noStrike" cap="none" normalizeH="0" baseline="0" dirty="0" err="1">
                <a:ln>
                  <a:noFill/>
                </a:ln>
                <a:solidFill>
                  <a:schemeClr val="tx1"/>
                </a:solidFill>
                <a:effectLst/>
                <a:latin typeface="Arial Unicode MS"/>
              </a:rPr>
              <a:t>Addio</a:t>
            </a:r>
            <a:r>
              <a:rPr kumimoji="0" lang="en-US" altLang="en-US" sz="1800" b="0" i="0" u="none" strike="noStrike" cap="none" normalizeH="0" baseline="0" dirty="0">
                <a:ln>
                  <a:noFill/>
                </a:ln>
                <a:solidFill>
                  <a:schemeClr val="tx1"/>
                </a:solidFill>
                <a:effectLst/>
                <a:latin typeface="Arial Unicode MS"/>
              </a:rPr>
              <a:t> tomatoes</a:t>
            </a:r>
            <a:endParaRPr kumimoji="0" lang="pl-PL" altLang="en-US" sz="1800" b="0" i="0" u="none" strike="noStrike" cap="none" normalizeH="0" baseline="0" dirty="0">
              <a:ln>
                <a:noFill/>
              </a:ln>
              <a:solidFill>
                <a:schemeClr val="tx1"/>
              </a:solidFill>
              <a:effectLst/>
              <a:latin typeface="Arial Unicode MS"/>
            </a:endParaRPr>
          </a:p>
          <a:p>
            <a:r>
              <a:rPr kumimoji="0" lang="en-US" altLang="en-US" sz="1800" b="0" i="0" u="none" strike="noStrike" cap="none" normalizeH="0" baseline="0" dirty="0" err="1">
                <a:ln>
                  <a:noFill/>
                </a:ln>
                <a:solidFill>
                  <a:schemeClr val="tx1"/>
                </a:solidFill>
                <a:effectLst/>
                <a:latin typeface="Arial Unicode MS"/>
              </a:rPr>
              <a:t>addio</a:t>
            </a:r>
            <a:r>
              <a:rPr kumimoji="0" lang="en-US" altLang="en-US" sz="1800" b="0" i="0" u="none" strike="noStrike" cap="none" normalizeH="0" baseline="0" dirty="0">
                <a:ln>
                  <a:noFill/>
                </a:ln>
                <a:solidFill>
                  <a:schemeClr val="tx1"/>
                </a:solidFill>
                <a:effectLst/>
                <a:latin typeface="Arial Unicode MS"/>
              </a:rPr>
              <a:t> favorites </a:t>
            </a:r>
            <a:endParaRPr kumimoji="0" lang="pl-PL" altLang="en-US" sz="1800" b="0" i="0" u="none" strike="noStrike" cap="none" normalizeH="0" baseline="0" dirty="0">
              <a:ln>
                <a:noFill/>
              </a:ln>
              <a:solidFill>
                <a:schemeClr val="tx1"/>
              </a:solidFill>
              <a:effectLst/>
              <a:latin typeface="Arial Unicode MS"/>
            </a:endParaRPr>
          </a:p>
          <a:p>
            <a:r>
              <a:rPr kumimoji="0" lang="en-US" altLang="en-US" sz="1800" b="0" i="0" u="none" strike="noStrike" cap="none" normalizeH="0" baseline="0" dirty="0">
                <a:ln>
                  <a:noFill/>
                </a:ln>
                <a:solidFill>
                  <a:schemeClr val="tx1"/>
                </a:solidFill>
                <a:effectLst/>
                <a:latin typeface="Arial Unicode MS"/>
              </a:rPr>
              <a:t>sun</a:t>
            </a:r>
            <a:r>
              <a:rPr kumimoji="0" lang="pl-PL" altLang="en-US" sz="1800" b="0" i="0" u="none" strike="noStrike" cap="none" normalizeH="0" baseline="0" dirty="0">
                <a:ln>
                  <a:noFill/>
                </a:ln>
                <a:solidFill>
                  <a:schemeClr val="tx1"/>
                </a:solidFill>
                <a:effectLst/>
                <a:latin typeface="Arial Unicode MS"/>
              </a:rPr>
              <a:t>s</a:t>
            </a:r>
            <a:r>
              <a:rPr kumimoji="0" lang="en-US" altLang="en-US" sz="1800" b="0" i="0" u="none" strike="noStrike" cap="none" normalizeH="0" baseline="0" dirty="0">
                <a:ln>
                  <a:noFill/>
                </a:ln>
                <a:solidFill>
                  <a:schemeClr val="tx1"/>
                </a:solidFill>
                <a:effectLst/>
                <a:latin typeface="Arial Unicode MS"/>
              </a:rPr>
              <a:t> setting behind my winter table </a:t>
            </a:r>
            <a:endParaRPr kumimoji="0" lang="pl-PL" altLang="en-US" sz="1800" b="0" i="0" u="none" strike="noStrike" cap="none" normalizeH="0" baseline="0" dirty="0">
              <a:ln>
                <a:noFill/>
              </a:ln>
              <a:solidFill>
                <a:schemeClr val="tx1"/>
              </a:solidFill>
              <a:effectLst/>
              <a:latin typeface="Arial Unicode MS"/>
            </a:endParaRPr>
          </a:p>
          <a:p>
            <a:r>
              <a:rPr kumimoji="0" lang="en-US" altLang="en-US" sz="1800" b="0" i="0" u="none" strike="noStrike" cap="none" normalizeH="0" baseline="0" dirty="0">
                <a:ln>
                  <a:noFill/>
                </a:ln>
                <a:solidFill>
                  <a:schemeClr val="tx1"/>
                </a:solidFill>
                <a:effectLst/>
                <a:latin typeface="Arial Unicode MS"/>
              </a:rPr>
              <a:t>The uneaten salad evenings are coming again </a:t>
            </a:r>
            <a:endParaRPr kumimoji="0" lang="pl-PL" altLang="en-US" sz="1800" b="0" i="0" u="none" strike="noStrike" cap="none" normalizeH="0" baseline="0" dirty="0">
              <a:ln>
                <a:noFill/>
              </a:ln>
              <a:solidFill>
                <a:schemeClr val="tx1"/>
              </a:solidFill>
              <a:effectLst/>
              <a:latin typeface="Arial Unicode MS"/>
            </a:endParaRPr>
          </a:p>
          <a:p>
            <a:r>
              <a:rPr kumimoji="0" lang="en-US" altLang="en-US" sz="1800" b="0" i="0" u="none" strike="noStrike" cap="none" normalizeH="0" baseline="0" dirty="0">
                <a:ln>
                  <a:noFill/>
                </a:ln>
                <a:solidFill>
                  <a:schemeClr val="tx1"/>
                </a:solidFill>
                <a:effectLst/>
                <a:latin typeface="Arial Unicode MS"/>
              </a:rPr>
              <a:t>An overwhelming longing and a tear swallowed halfway down</a:t>
            </a:r>
            <a:r>
              <a:rPr kumimoji="0" lang="en-US" altLang="en-US" sz="1400" b="0" i="0" u="none" strike="noStrike" cap="none" normalizeH="0" baseline="0" dirty="0">
                <a:ln>
                  <a:noFill/>
                </a:ln>
                <a:solidFill>
                  <a:schemeClr val="tx1"/>
                </a:solidFill>
                <a:effectLst/>
              </a:rPr>
              <a:t> </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pic>
        <p:nvPicPr>
          <p:cNvPr id="10" name="Multimedia online 9" title="Addio pomidory">
            <a:hlinkClick r:id="" action="ppaction://media"/>
            <a:extLst>
              <a:ext uri="{FF2B5EF4-FFF2-40B4-BE49-F238E27FC236}">
                <a16:creationId xmlns:a16="http://schemas.microsoft.com/office/drawing/2014/main" id="{CE5B207E-35CA-4E5E-9915-576C965E25CD}"/>
              </a:ext>
            </a:extLst>
          </p:cNvPr>
          <p:cNvPicPr>
            <a:picLocks noRot="1" noChangeAspect="1"/>
          </p:cNvPicPr>
          <p:nvPr>
            <a:videoFile r:link="rId1"/>
          </p:nvPr>
        </p:nvPicPr>
        <p:blipFill>
          <a:blip r:embed="rId4"/>
          <a:stretch>
            <a:fillRect/>
          </a:stretch>
        </p:blipFill>
        <p:spPr>
          <a:xfrm>
            <a:off x="6813421" y="3127583"/>
            <a:ext cx="4327713" cy="3245785"/>
          </a:xfrm>
          <a:prstGeom prst="rect">
            <a:avLst/>
          </a:prstGeom>
        </p:spPr>
      </p:pic>
    </p:spTree>
    <p:extLst>
      <p:ext uri="{BB962C8B-B14F-4D97-AF65-F5344CB8AC3E}">
        <p14:creationId xmlns:p14="http://schemas.microsoft.com/office/powerpoint/2010/main" val="21886216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0"/>
                </p:tgtEl>
              </p:cMediaNode>
            </p:vide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
                                        </p:tgtEl>
                                      </p:cBhvr>
                                    </p:cmd>
                                  </p:childTnLst>
                                </p:cTn>
                              </p:par>
                            </p:childTnLst>
                          </p:cTn>
                        </p:par>
                      </p:childTnLst>
                    </p:cTn>
                  </p:par>
                </p:childTnLst>
              </p:cTn>
              <p:nextCondLst>
                <p:cond evt="onClick" delay="0">
                  <p:tgtEl>
                    <p:spTgt spid="10"/>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61BD8-6C10-4807-BA43-7F414FC3E304}"/>
              </a:ext>
            </a:extLst>
          </p:cNvPr>
          <p:cNvSpPr>
            <a:spLocks noGrp="1"/>
          </p:cNvSpPr>
          <p:nvPr>
            <p:ph type="title"/>
          </p:nvPr>
        </p:nvSpPr>
        <p:spPr>
          <a:xfrm>
            <a:off x="3603140" y="0"/>
            <a:ext cx="4985719" cy="4423270"/>
          </a:xfrm>
        </p:spPr>
        <p:txBody>
          <a:bodyPr>
            <a:normAutofit fontScale="90000"/>
          </a:bodyPr>
          <a:lstStyle/>
          <a:p>
            <a:r>
              <a:rPr lang="en-US" dirty="0"/>
              <a:t>Made by: </a:t>
            </a:r>
            <a:br>
              <a:rPr lang="pl-PL" dirty="0"/>
            </a:br>
            <a:r>
              <a:rPr lang="en-US" dirty="0" err="1"/>
              <a:t>kinga</a:t>
            </a:r>
            <a:r>
              <a:rPr lang="en-US" dirty="0"/>
              <a:t> Rybińska </a:t>
            </a:r>
            <a:br>
              <a:rPr lang="en-US" dirty="0"/>
            </a:br>
            <a:r>
              <a:rPr lang="en-US" dirty="0"/>
              <a:t>in cooperation with </a:t>
            </a:r>
            <a:br>
              <a:rPr lang="pl-PL" dirty="0"/>
            </a:br>
            <a:r>
              <a:rPr lang="en-US" dirty="0"/>
              <a:t>and </a:t>
            </a:r>
            <a:br>
              <a:rPr lang="pl-PL" dirty="0"/>
            </a:br>
            <a:r>
              <a:rPr lang="en-US" dirty="0"/>
              <a:t>edited by</a:t>
            </a:r>
            <a:br>
              <a:rPr lang="pl-PL" dirty="0"/>
            </a:br>
            <a:r>
              <a:rPr lang="en-US" dirty="0"/>
              <a:t>Karolina </a:t>
            </a:r>
            <a:r>
              <a:rPr lang="en-US" dirty="0" err="1"/>
              <a:t>Klech</a:t>
            </a:r>
            <a:endParaRPr lang="en-US" dirty="0"/>
          </a:p>
        </p:txBody>
      </p:sp>
    </p:spTree>
    <p:extLst>
      <p:ext uri="{BB962C8B-B14F-4D97-AF65-F5344CB8AC3E}">
        <p14:creationId xmlns:p14="http://schemas.microsoft.com/office/powerpoint/2010/main" val="397144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F12A32-4A50-4C8B-9070-E5744450348B}"/>
              </a:ext>
            </a:extLst>
          </p:cNvPr>
          <p:cNvSpPr>
            <a:spLocks noGrp="1"/>
          </p:cNvSpPr>
          <p:nvPr>
            <p:ph type="ctrTitle"/>
          </p:nvPr>
        </p:nvSpPr>
        <p:spPr/>
        <p:txBody>
          <a:bodyPr/>
          <a:lstStyle/>
          <a:p>
            <a:r>
              <a:rPr lang="en-US" dirty="0"/>
              <a:t>Food in art</a:t>
            </a:r>
          </a:p>
        </p:txBody>
      </p:sp>
      <p:sp>
        <p:nvSpPr>
          <p:cNvPr id="3" name="Podtytuł 2">
            <a:extLst>
              <a:ext uri="{FF2B5EF4-FFF2-40B4-BE49-F238E27FC236}">
                <a16:creationId xmlns:a16="http://schemas.microsoft.com/office/drawing/2014/main" id="{33DE6C98-1626-49FC-B82B-DF17388988A8}"/>
              </a:ext>
            </a:extLst>
          </p:cNvPr>
          <p:cNvSpPr>
            <a:spLocks noGrp="1"/>
          </p:cNvSpPr>
          <p:nvPr>
            <p:ph type="subTitle" idx="1"/>
          </p:nvPr>
        </p:nvSpPr>
        <p:spPr/>
        <p:txBody>
          <a:bodyPr/>
          <a:lstStyle/>
          <a:p>
            <a:r>
              <a:rPr lang="pl-PL" dirty="0"/>
              <a:t>Get </a:t>
            </a:r>
            <a:r>
              <a:rPr lang="en-US" dirty="0"/>
              <a:t>ready</a:t>
            </a:r>
            <a:r>
              <a:rPr lang="pl-PL" dirty="0"/>
              <a:t> for </a:t>
            </a:r>
            <a:r>
              <a:rPr lang="en-US" dirty="0"/>
              <a:t>lots</a:t>
            </a:r>
            <a:r>
              <a:rPr lang="pl-PL" dirty="0"/>
              <a:t> of </a:t>
            </a:r>
            <a:r>
              <a:rPr lang="en-US" dirty="0"/>
              <a:t>apples</a:t>
            </a:r>
          </a:p>
        </p:txBody>
      </p:sp>
    </p:spTree>
    <p:extLst>
      <p:ext uri="{BB962C8B-B14F-4D97-AF65-F5344CB8AC3E}">
        <p14:creationId xmlns:p14="http://schemas.microsoft.com/office/powerpoint/2010/main" val="3100900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0FEE34-9DD7-4AAE-AA46-296703FB15D5}"/>
              </a:ext>
            </a:extLst>
          </p:cNvPr>
          <p:cNvSpPr>
            <a:spLocks noGrp="1"/>
          </p:cNvSpPr>
          <p:nvPr>
            <p:ph type="title"/>
          </p:nvPr>
        </p:nvSpPr>
        <p:spPr/>
        <p:txBody>
          <a:bodyPr/>
          <a:lstStyle/>
          <a:p>
            <a:r>
              <a:rPr lang="en-US" dirty="0"/>
              <a:t>literature</a:t>
            </a:r>
          </a:p>
        </p:txBody>
      </p:sp>
      <p:sp>
        <p:nvSpPr>
          <p:cNvPr id="3" name="Symbol zastępczy tekstu 2">
            <a:extLst>
              <a:ext uri="{FF2B5EF4-FFF2-40B4-BE49-F238E27FC236}">
                <a16:creationId xmlns:a16="http://schemas.microsoft.com/office/drawing/2014/main" id="{2994A583-4CE3-49DC-8FF3-6E60496BDBA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1498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9936A8-9EF7-4A0C-AB19-D9C8A196B784}"/>
              </a:ext>
            </a:extLst>
          </p:cNvPr>
          <p:cNvSpPr>
            <a:spLocks noGrp="1"/>
          </p:cNvSpPr>
          <p:nvPr>
            <p:ph type="title"/>
          </p:nvPr>
        </p:nvSpPr>
        <p:spPr/>
        <p:txBody>
          <a:bodyPr/>
          <a:lstStyle/>
          <a:p>
            <a:r>
              <a:rPr lang="pl-PL" dirty="0"/>
              <a:t>„Pan Tadeusz” Adam Mickiewicz</a:t>
            </a:r>
            <a:endParaRPr lang="en-US" dirty="0"/>
          </a:p>
        </p:txBody>
      </p:sp>
      <p:sp>
        <p:nvSpPr>
          <p:cNvPr id="3" name="Symbol zastępczy zawartości 2">
            <a:extLst>
              <a:ext uri="{FF2B5EF4-FFF2-40B4-BE49-F238E27FC236}">
                <a16:creationId xmlns:a16="http://schemas.microsoft.com/office/drawing/2014/main" id="{26CC28A9-EE95-40C5-A588-35754EE6311B}"/>
              </a:ext>
            </a:extLst>
          </p:cNvPr>
          <p:cNvSpPr>
            <a:spLocks noGrp="1"/>
          </p:cNvSpPr>
          <p:nvPr>
            <p:ph idx="1"/>
          </p:nvPr>
        </p:nvSpPr>
        <p:spPr>
          <a:xfrm>
            <a:off x="1063752" y="2093976"/>
            <a:ext cx="10058400" cy="4050792"/>
          </a:xfrm>
        </p:spPr>
        <p:txBody>
          <a:bodyPr vert="horz" lIns="91440" tIns="45720" rIns="91440" bIns="45720" rtlCol="0" anchor="t">
            <a:normAutofit/>
          </a:bodyPr>
          <a:lstStyle/>
          <a:p>
            <a:r>
              <a:rPr lang="pl-PL" sz="2400" dirty="0"/>
              <a:t>„Pan Tadeusz” </a:t>
            </a:r>
            <a:r>
              <a:rPr lang="en-US" sz="2400" dirty="0"/>
              <a:t>is a Polish book</a:t>
            </a:r>
            <a:r>
              <a:rPr lang="pl-PL" sz="2400" dirty="0"/>
              <a:t> by Adam Mickiewicz. It </a:t>
            </a:r>
            <a:r>
              <a:rPr lang="en-US" sz="2400" dirty="0"/>
              <a:t>is </a:t>
            </a:r>
            <a:r>
              <a:rPr lang="en-US" sz="2400"/>
              <a:t>aunique</a:t>
            </a:r>
            <a:r>
              <a:rPr lang="pl-PL" sz="2400" dirty="0"/>
              <a:t> </a:t>
            </a:r>
            <a:r>
              <a:rPr lang="en-US" sz="2400" dirty="0"/>
              <a:t>book because it is written in verse. There is description of feast with typical polish food </a:t>
            </a:r>
            <a:r>
              <a:rPr lang="pl-PL" sz="2400" dirty="0"/>
              <a:t>in</a:t>
            </a:r>
            <a:r>
              <a:rPr lang="en-US" sz="2400" dirty="0"/>
              <a:t> it</a:t>
            </a:r>
            <a:r>
              <a:rPr lang="pl-PL" sz="2400" dirty="0"/>
              <a:t>. </a:t>
            </a:r>
            <a:r>
              <a:rPr lang="en-US" sz="2400" dirty="0"/>
              <a:t>You can read about</a:t>
            </a:r>
            <a:r>
              <a:rPr lang="pl-PL" sz="2400" dirty="0"/>
              <a:t>: </a:t>
            </a:r>
            <a:r>
              <a:rPr kumimoji="0" lang="en-US" altLang="en-US" sz="2400" b="0" i="0" u="none" strike="noStrike" cap="none" normalizeH="0" baseline="0" dirty="0">
                <a:ln>
                  <a:noFill/>
                </a:ln>
                <a:effectLst/>
              </a:rPr>
              <a:t>Borsch</a:t>
            </a:r>
            <a:r>
              <a:rPr lang="pl-PL" altLang="en-US" sz="2400" dirty="0"/>
              <a:t>,</a:t>
            </a:r>
            <a:r>
              <a:rPr kumimoji="0" lang="en-US" altLang="en-US" sz="2400" b="0" i="0" u="none" strike="noStrike" cap="none" normalizeH="0" baseline="0" dirty="0">
                <a:ln>
                  <a:noFill/>
                </a:ln>
                <a:effectLst/>
              </a:rPr>
              <a:t> Old Polish broth</a:t>
            </a:r>
            <a:r>
              <a:rPr lang="pl-PL" altLang="en-US" sz="2400" dirty="0"/>
              <a:t>-</a:t>
            </a:r>
            <a:r>
              <a:rPr kumimoji="0" lang="en-US" altLang="en-US" sz="2400" b="0" i="0" u="none" strike="noStrike" cap="none" normalizeH="0" baseline="0" dirty="0">
                <a:ln>
                  <a:noFill/>
                </a:ln>
                <a:effectLst/>
              </a:rPr>
              <a:t>it was artificially cooked and a few pearls and a coin were added to it (in those days </a:t>
            </a:r>
            <a:r>
              <a:rPr kumimoji="0" lang="pl-PL" altLang="en-US" sz="2400" b="0" i="0" u="none" strike="noStrike" cap="none" normalizeH="0" baseline="0" dirty="0" err="1">
                <a:ln>
                  <a:noFill/>
                </a:ln>
                <a:effectLst/>
              </a:rPr>
              <a:t>people</a:t>
            </a:r>
            <a:r>
              <a:rPr kumimoji="0" lang="en-US" altLang="en-US" sz="2400" b="0" i="0" u="none" strike="noStrike" cap="none" normalizeH="0" baseline="0" dirty="0">
                <a:ln>
                  <a:noFill/>
                </a:ln>
                <a:effectLst/>
              </a:rPr>
              <a:t> believed that such broth would cleanse the blood and improve health)</a:t>
            </a:r>
            <a:r>
              <a:rPr kumimoji="0" lang="pl-PL" altLang="en-US" sz="2400" b="0" i="0" u="none" strike="noStrike" cap="none" normalizeH="0" baseline="0" dirty="0">
                <a:ln>
                  <a:noFill/>
                </a:ln>
                <a:effectLst/>
              </a:rPr>
              <a:t>, </a:t>
            </a:r>
            <a:r>
              <a:rPr kumimoji="0" lang="en-US" altLang="en-US" sz="2400" b="0" i="0" u="none" strike="noStrike" cap="none" normalizeH="0" baseline="0" dirty="0">
                <a:ln>
                  <a:noFill/>
                </a:ln>
                <a:effectLst/>
              </a:rPr>
              <a:t>fish incl</a:t>
            </a:r>
            <a:r>
              <a:rPr lang="en-US" altLang="en-US" sz="2400" dirty="0"/>
              <a:t>uding</a:t>
            </a:r>
            <a:r>
              <a:rPr kumimoji="0" lang="en-US" altLang="en-US" sz="2400" b="0" i="0" u="none" strike="noStrike" cap="none" normalizeH="0" baseline="0" dirty="0">
                <a:ln>
                  <a:noFill/>
                </a:ln>
                <a:effectLst/>
              </a:rPr>
              <a:t> Salmon</a:t>
            </a:r>
            <a:r>
              <a:rPr lang="en-US" altLang="en-US" sz="2400" dirty="0"/>
              <a:t> </a:t>
            </a:r>
            <a:r>
              <a:rPr lang="pl-PL" altLang="en-US" sz="2400" dirty="0"/>
              <a:t>and </a:t>
            </a:r>
            <a:r>
              <a:rPr kumimoji="0" lang="en-US" altLang="en-US" sz="2400" b="0" i="0" u="none" strike="noStrike" cap="none" normalizeH="0" baseline="0" dirty="0">
                <a:ln>
                  <a:noFill/>
                </a:ln>
                <a:effectLst/>
              </a:rPr>
              <a:t>uncut fish, fried head, baked inside, with a casserole with sauce </a:t>
            </a:r>
            <a:r>
              <a:rPr lang="pl-PL" altLang="en-US" sz="2400" dirty="0"/>
              <a:t>on the</a:t>
            </a:r>
            <a:r>
              <a:rPr kumimoji="0" lang="en-US" altLang="en-US" sz="2400" b="0" i="0" u="none" strike="noStrike" cap="none" normalizeH="0" baseline="0" dirty="0">
                <a:ln>
                  <a:noFill/>
                </a:ln>
                <a:effectLst/>
              </a:rPr>
              <a:t> tail</a:t>
            </a:r>
          </a:p>
          <a:p>
            <a:endParaRPr kumimoji="0" lang="en-US" altLang="en-US" sz="1600" b="0" i="0" u="none" strike="noStrike" cap="none" normalizeH="0" baseline="0" dirty="0">
              <a:ln>
                <a:noFill/>
              </a:ln>
              <a:solidFill>
                <a:schemeClr val="tx1"/>
              </a:solidFill>
              <a:effectLst/>
            </a:endParaRPr>
          </a:p>
          <a:p>
            <a:endParaRPr kumimoji="0" lang="en-US" altLang="en-US" b="0" i="0" u="none" strike="noStrike" cap="none" normalizeH="0" baseline="0" dirty="0">
              <a:ln>
                <a:noFill/>
              </a:ln>
              <a:solidFill>
                <a:schemeClr val="tx1"/>
              </a:solidFill>
              <a:effectLst/>
            </a:endParaRPr>
          </a:p>
          <a:p>
            <a:endParaRPr kumimoji="0" lang="en-US" altLang="en-US" sz="4400" b="0" i="0" u="none" strike="noStrike" cap="none" normalizeH="0" baseline="0" dirty="0">
              <a:ln>
                <a:noFill/>
              </a:ln>
              <a:solidFill>
                <a:schemeClr val="tx1"/>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6765303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DDF6D-362F-4D30-88D7-0496A0B437D1}"/>
              </a:ext>
            </a:extLst>
          </p:cNvPr>
          <p:cNvSpPr>
            <a:spLocks noGrp="1"/>
          </p:cNvSpPr>
          <p:nvPr>
            <p:ph type="title"/>
          </p:nvPr>
        </p:nvSpPr>
        <p:spPr/>
        <p:txBody>
          <a:bodyPr/>
          <a:lstStyle/>
          <a:p>
            <a:r>
              <a:rPr lang="en-US" dirty="0"/>
              <a:t>Hesperidian orchard</a:t>
            </a:r>
          </a:p>
        </p:txBody>
      </p:sp>
      <p:sp>
        <p:nvSpPr>
          <p:cNvPr id="3" name="Symbol zastępczy zawartości 2">
            <a:extLst>
              <a:ext uri="{FF2B5EF4-FFF2-40B4-BE49-F238E27FC236}">
                <a16:creationId xmlns:a16="http://schemas.microsoft.com/office/drawing/2014/main" id="{442B6E96-8BED-4673-9129-6807EE59C096}"/>
              </a:ext>
            </a:extLst>
          </p:cNvPr>
          <p:cNvSpPr>
            <a:spLocks noGrp="1"/>
          </p:cNvSpPr>
          <p:nvPr>
            <p:ph idx="1"/>
          </p:nvPr>
        </p:nvSpPr>
        <p:spPr/>
        <p:txBody>
          <a:bodyPr/>
          <a:lstStyle/>
          <a:p>
            <a:r>
              <a:rPr lang="pl-PL" sz="2400" dirty="0"/>
              <a:t>In </a:t>
            </a:r>
            <a:r>
              <a:rPr lang="en-US" sz="2400" dirty="0"/>
              <a:t>Hes</a:t>
            </a:r>
            <a:r>
              <a:rPr lang="pl-PL" sz="2400" dirty="0"/>
              <a:t>perides</a:t>
            </a:r>
            <a:r>
              <a:rPr lang="en-US" sz="2400" dirty="0"/>
              <a:t> there were 3 sisters taking care of garden of the gods </a:t>
            </a:r>
            <a:r>
              <a:rPr kumimoji="0" lang="en-US" altLang="en-US" sz="2400" b="0" i="0" u="none" strike="noStrike" cap="none" normalizeH="0" baseline="0" dirty="0">
                <a:ln>
                  <a:noFill/>
                </a:ln>
                <a:solidFill>
                  <a:schemeClr val="tx1"/>
                </a:solidFill>
                <a:effectLst/>
              </a:rPr>
              <a:t>in which grew a tree (or trees) bearing golden apples</a:t>
            </a:r>
            <a:r>
              <a:rPr lang="pl-PL" altLang="en-US" sz="2400" dirty="0"/>
              <a:t>. </a:t>
            </a:r>
            <a:r>
              <a:rPr kumimoji="0" lang="en-US" altLang="en-US" sz="2400" b="0" i="0" u="none" strike="noStrike" cap="none" normalizeH="0" baseline="0" dirty="0">
                <a:ln>
                  <a:noFill/>
                </a:ln>
                <a:solidFill>
                  <a:schemeClr val="tx1"/>
                </a:solidFill>
                <a:effectLst/>
              </a:rPr>
              <a:t>The dragon Ladon helped them guard the apples</a:t>
            </a:r>
            <a:r>
              <a:rPr kumimoji="0" lang="pl-PL" altLang="en-US" sz="2400" b="0" i="0" u="none" strike="noStrike" cap="none" normalizeH="0" baseline="0" dirty="0">
                <a:ln>
                  <a:noFill/>
                </a:ln>
                <a:solidFill>
                  <a:schemeClr val="tx1"/>
                </a:solidFill>
                <a:effectLst/>
              </a:rPr>
              <a:t>.</a:t>
            </a:r>
            <a:r>
              <a:rPr kumimoji="0" lang="en-US" altLang="en-US" sz="2400" b="0" i="0" u="none" strike="noStrike" cap="none" normalizeH="0" baseline="0" dirty="0">
                <a:ln>
                  <a:noFill/>
                </a:ln>
                <a:solidFill>
                  <a:schemeClr val="tx1"/>
                </a:solidFill>
                <a:effectLst/>
              </a:rPr>
              <a:t> Getting the golden apples was one of Heracles' 12 works </a:t>
            </a:r>
            <a:r>
              <a:rPr kumimoji="0" lang="pl-PL"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chemeClr val="tx1"/>
                </a:solidFill>
                <a:effectLst/>
              </a:rPr>
              <a:t>Polish author Jan Kochanowski mentioned the Hesperid orchard and the apple tree growing in it in</a:t>
            </a:r>
            <a:r>
              <a:rPr kumimoji="0" lang="pl-PL"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chemeClr val="tx1"/>
                </a:solidFill>
                <a:effectLst/>
              </a:rPr>
              <a:t>his limerick</a:t>
            </a:r>
            <a:r>
              <a:rPr kumimoji="0" lang="pl-PL" altLang="en-US" sz="2400" b="0" i="0" u="none" strike="noStrike" cap="none" normalizeH="0" baseline="0" dirty="0">
                <a:ln>
                  <a:noFill/>
                </a:ln>
                <a:solidFill>
                  <a:schemeClr val="tx1"/>
                </a:solidFill>
                <a:effectLst/>
              </a:rPr>
              <a:t>: „Na Lipę”</a:t>
            </a:r>
            <a:endParaRPr kumimoji="0" lang="en-US" altLang="en-US" sz="2400" b="0" i="0" u="none" strike="noStrike" cap="none" normalizeH="0" baseline="0" dirty="0">
              <a:ln>
                <a:noFill/>
              </a:ln>
              <a:solidFill>
                <a:schemeClr val="tx1"/>
              </a:solidFill>
              <a:effectLst/>
            </a:endParaRPr>
          </a:p>
          <a:p>
            <a:endParaRPr kumimoji="0" lang="en-US" altLang="en-US" sz="2400" b="0" i="0" u="none" strike="noStrike" cap="none" normalizeH="0" baseline="0" dirty="0">
              <a:ln>
                <a:noFill/>
              </a:ln>
              <a:solidFill>
                <a:schemeClr val="tx1"/>
              </a:solidFill>
              <a:effectLst/>
            </a:endParaRPr>
          </a:p>
          <a:p>
            <a:endParaRPr kumimoji="0" lang="en-US" altLang="en-US" sz="4800" b="0" i="0" u="none" strike="noStrike" cap="none" normalizeH="0" baseline="0" dirty="0">
              <a:ln>
                <a:noFill/>
              </a:ln>
              <a:solidFill>
                <a:schemeClr val="tx1"/>
              </a:solidFill>
              <a:effectLst/>
              <a:latin typeface="Arial" panose="020B0604020202020204" pitchFamily="34" charset="0"/>
            </a:endParaRPr>
          </a:p>
          <a:p>
            <a:endParaRPr kumimoji="0" lang="en-US" altLang="en-US" sz="2400" b="0" i="0" u="none" strike="noStrike" cap="none" normalizeH="0" baseline="0" dirty="0">
              <a:ln>
                <a:noFill/>
              </a:ln>
              <a:solidFill>
                <a:schemeClr val="tx1"/>
              </a:solidFill>
              <a:effectLst/>
            </a:endParaRPr>
          </a:p>
          <a:p>
            <a:endParaRPr lang="en-US" dirty="0"/>
          </a:p>
        </p:txBody>
      </p:sp>
    </p:spTree>
    <p:extLst>
      <p:ext uri="{BB962C8B-B14F-4D97-AF65-F5344CB8AC3E}">
        <p14:creationId xmlns:p14="http://schemas.microsoft.com/office/powerpoint/2010/main" val="150493570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16170D-9F17-45D2-B433-E4C42C0B264F}"/>
              </a:ext>
            </a:extLst>
          </p:cNvPr>
          <p:cNvSpPr>
            <a:spLocks noGrp="1"/>
          </p:cNvSpPr>
          <p:nvPr>
            <p:ph type="title"/>
          </p:nvPr>
        </p:nvSpPr>
        <p:spPr/>
        <p:txBody>
          <a:bodyPr/>
          <a:lstStyle/>
          <a:p>
            <a:r>
              <a:rPr lang="en-US" dirty="0"/>
              <a:t>Legend of apple trees</a:t>
            </a:r>
          </a:p>
        </p:txBody>
      </p:sp>
      <p:sp>
        <p:nvSpPr>
          <p:cNvPr id="3" name="Symbol zastępczy zawartości 2">
            <a:extLst>
              <a:ext uri="{FF2B5EF4-FFF2-40B4-BE49-F238E27FC236}">
                <a16:creationId xmlns:a16="http://schemas.microsoft.com/office/drawing/2014/main" id="{E1250455-C05C-498D-A40C-DAF29E95631A}"/>
              </a:ext>
            </a:extLst>
          </p:cNvPr>
          <p:cNvSpPr>
            <a:spLocks noGrp="1"/>
          </p:cNvSpPr>
          <p:nvPr>
            <p:ph idx="1"/>
          </p:nvPr>
        </p:nvSpPr>
        <p:spPr>
          <a:xfrm>
            <a:off x="833535" y="1822829"/>
            <a:ext cx="10058400" cy="4251960"/>
          </a:xfrm>
        </p:spPr>
        <p:txBody>
          <a:bodyPr>
            <a:normAutofit fontScale="25000" lnSpcReduction="20000"/>
          </a:bodyPr>
          <a:lstStyle/>
          <a:p>
            <a:r>
              <a:rPr lang="pl-PL" sz="9600" dirty="0"/>
              <a:t>In </a:t>
            </a:r>
            <a:r>
              <a:rPr lang="en-US" sz="9600" dirty="0"/>
              <a:t>Poland</a:t>
            </a:r>
            <a:r>
              <a:rPr lang="pl-PL" sz="9600" dirty="0"/>
              <a:t> we </a:t>
            </a:r>
            <a:r>
              <a:rPr lang="en-US" sz="9600" dirty="0"/>
              <a:t>have story about 3 sisters taking care of apple tree too. They are called</a:t>
            </a:r>
            <a:r>
              <a:rPr lang="pl-PL" sz="9600" dirty="0"/>
              <a:t> „Jabłonki”-</a:t>
            </a:r>
            <a:r>
              <a:rPr lang="en-US" sz="9600" dirty="0"/>
              <a:t>in Eng. Apple trees. They lived</a:t>
            </a:r>
            <a:r>
              <a:rPr lang="pl-PL" sz="9600" dirty="0"/>
              <a:t> </a:t>
            </a:r>
            <a:r>
              <a:rPr kumimoji="0" lang="en-US" altLang="en-US" sz="9600" b="0" i="0" u="none" strike="noStrike" cap="none" normalizeH="0" baseline="0" dirty="0">
                <a:ln>
                  <a:noFill/>
                </a:ln>
                <a:solidFill>
                  <a:schemeClr val="tx1"/>
                </a:solidFill>
                <a:effectLst/>
              </a:rPr>
              <a:t>on the bank of the river, later called the Vistula</a:t>
            </a:r>
            <a:r>
              <a:rPr kumimoji="0" lang="pl-PL" altLang="en-US" sz="9600" b="0" i="0" u="none" strike="noStrike" cap="none" normalizeH="0" baseline="0" dirty="0">
                <a:ln>
                  <a:noFill/>
                </a:ln>
                <a:solidFill>
                  <a:schemeClr val="tx1"/>
                </a:solidFill>
                <a:effectLst/>
              </a:rPr>
              <a:t> and </a:t>
            </a:r>
            <a:r>
              <a:rPr kumimoji="0" lang="en-US" altLang="en-US" sz="9600" b="0" i="0" u="none" strike="noStrike" cap="none" normalizeH="0" baseline="0" dirty="0">
                <a:ln>
                  <a:noFill/>
                </a:ln>
                <a:solidFill>
                  <a:schemeClr val="tx1"/>
                </a:solidFill>
                <a:effectLst/>
              </a:rPr>
              <a:t>all nei</a:t>
            </a:r>
            <a:r>
              <a:rPr kumimoji="0" lang="pl-PL" altLang="en-US" sz="9600" b="0" i="0" u="none" strike="noStrike" cap="none" normalizeH="0" baseline="0" dirty="0">
                <a:ln>
                  <a:noFill/>
                </a:ln>
                <a:solidFill>
                  <a:schemeClr val="tx1"/>
                </a:solidFill>
                <a:effectLst/>
              </a:rPr>
              <a:t>gh</a:t>
            </a:r>
            <a:r>
              <a:rPr kumimoji="0" lang="en-US" altLang="en-US" sz="9600" b="0" i="0" u="none" strike="noStrike" cap="none" normalizeH="0" baseline="0" dirty="0">
                <a:ln>
                  <a:noFill/>
                </a:ln>
                <a:solidFill>
                  <a:schemeClr val="tx1"/>
                </a:solidFill>
                <a:effectLst/>
              </a:rPr>
              <a:t>bours loved them or at least appreciate</a:t>
            </a:r>
            <a:r>
              <a:rPr kumimoji="0" lang="pl-PL" altLang="en-US" sz="9600" b="0" i="0" u="none" strike="noStrike" cap="none" normalizeH="0" baseline="0" dirty="0">
                <a:ln>
                  <a:noFill/>
                </a:ln>
                <a:solidFill>
                  <a:schemeClr val="tx1"/>
                </a:solidFill>
                <a:effectLst/>
              </a:rPr>
              <a:t> </a:t>
            </a:r>
            <a:r>
              <a:rPr kumimoji="0" lang="pl-PL" altLang="en-US" sz="9600" b="0" i="0" u="none" strike="noStrike" cap="none" normalizeH="0" baseline="0" dirty="0" err="1">
                <a:ln>
                  <a:noFill/>
                </a:ln>
                <a:solidFill>
                  <a:schemeClr val="tx1"/>
                </a:solidFill>
                <a:effectLst/>
              </a:rPr>
              <a:t>them</a:t>
            </a:r>
            <a:r>
              <a:rPr kumimoji="0" lang="en-US" altLang="en-US" sz="9600" b="0" i="0" u="none" strike="noStrike" cap="none" normalizeH="0" baseline="0" dirty="0">
                <a:ln>
                  <a:noFill/>
                </a:ln>
                <a:solidFill>
                  <a:schemeClr val="tx1"/>
                </a:solidFill>
                <a:effectLst/>
              </a:rPr>
              <a:t>. Sister</a:t>
            </a:r>
            <a:r>
              <a:rPr kumimoji="0" lang="pl-PL" altLang="en-US" sz="9600" b="0" i="0" u="none" strike="noStrike" cap="none" normalizeH="0" baseline="0" dirty="0">
                <a:ln>
                  <a:noFill/>
                </a:ln>
                <a:solidFill>
                  <a:schemeClr val="tx1"/>
                </a:solidFill>
                <a:effectLst/>
              </a:rPr>
              <a:t>s</a:t>
            </a:r>
            <a:r>
              <a:rPr kumimoji="0" lang="en-US" altLang="en-US" sz="9600" b="0" i="0" u="none" strike="noStrike" cap="none" normalizeH="0" baseline="0" dirty="0">
                <a:ln>
                  <a:noFill/>
                </a:ln>
                <a:solidFill>
                  <a:schemeClr val="tx1"/>
                </a:solidFill>
                <a:effectLst/>
              </a:rPr>
              <a:t> were organi</a:t>
            </a:r>
            <a:r>
              <a:rPr kumimoji="0" lang="pl-PL" altLang="en-US" sz="9600" b="0" i="0" u="none" strike="noStrike" cap="none" normalizeH="0" baseline="0" dirty="0">
                <a:ln>
                  <a:noFill/>
                </a:ln>
                <a:solidFill>
                  <a:schemeClr val="tx1"/>
                </a:solidFill>
                <a:effectLst/>
              </a:rPr>
              <a:t>s</a:t>
            </a:r>
            <a:r>
              <a:rPr kumimoji="0" lang="en-US" altLang="en-US" sz="9600" b="0" i="0" u="none" strike="noStrike" cap="none" normalizeH="0" baseline="0" dirty="0">
                <a:ln>
                  <a:noFill/>
                </a:ln>
                <a:solidFill>
                  <a:schemeClr val="tx1"/>
                </a:solidFill>
                <a:effectLst/>
              </a:rPr>
              <a:t>ing a lot of feasts for their nei</a:t>
            </a:r>
            <a:r>
              <a:rPr kumimoji="0" lang="pl-PL" altLang="en-US" sz="9600" b="0" i="0" u="none" strike="noStrike" cap="none" normalizeH="0" baseline="0" dirty="0">
                <a:ln>
                  <a:noFill/>
                </a:ln>
                <a:solidFill>
                  <a:schemeClr val="tx1"/>
                </a:solidFill>
                <a:effectLst/>
              </a:rPr>
              <a:t>gh</a:t>
            </a:r>
            <a:r>
              <a:rPr kumimoji="0" lang="en-US" altLang="en-US" sz="9600" b="0" i="0" u="none" strike="noStrike" cap="none" normalizeH="0" baseline="0" dirty="0">
                <a:ln>
                  <a:noFill/>
                </a:ln>
                <a:solidFill>
                  <a:schemeClr val="tx1"/>
                </a:solidFill>
                <a:effectLst/>
              </a:rPr>
              <a:t>bours</a:t>
            </a:r>
            <a:r>
              <a:rPr lang="en-US" altLang="en-US" sz="9600" dirty="0"/>
              <a:t>. Once upon a time on one of the sisters</a:t>
            </a:r>
            <a:r>
              <a:rPr lang="pl-PL" altLang="en-US" sz="9600" dirty="0"/>
              <a:t>’</a:t>
            </a:r>
            <a:r>
              <a:rPr lang="en-US" altLang="en-US" sz="9600" dirty="0"/>
              <a:t> feasts</a:t>
            </a:r>
            <a:r>
              <a:rPr lang="pl-PL" altLang="en-US" sz="9600" dirty="0"/>
              <a:t>,</a:t>
            </a:r>
            <a:r>
              <a:rPr lang="en-US" altLang="en-US" sz="9600" dirty="0"/>
              <a:t> young smith heard them whispering to each other. He decided to sneak to a part of orchard where only sisters were allowed to go. There was the most beautiful apple tree. „Jabłonki” danced around this tree and every few moments they kissed one fruit and put it gently to chest</a:t>
            </a:r>
            <a:r>
              <a:rPr lang="pl-PL" altLang="en-US" sz="9600" dirty="0"/>
              <a:t>- </a:t>
            </a:r>
            <a:r>
              <a:rPr lang="en-US" altLang="en-US" sz="9600" dirty="0"/>
              <a:t>thanks to </a:t>
            </a:r>
            <a:r>
              <a:rPr lang="en-US" altLang="en-US" sz="9600" dirty="0" err="1"/>
              <a:t>th</a:t>
            </a:r>
            <a:r>
              <a:rPr lang="pl-PL" altLang="en-US" sz="9600" dirty="0" err="1"/>
              <a:t>ese</a:t>
            </a:r>
            <a:r>
              <a:rPr lang="en-US" altLang="en-US" sz="9600" dirty="0"/>
              <a:t> apples they were always young</a:t>
            </a:r>
            <a:r>
              <a:rPr lang="pl-PL" altLang="en-US" sz="9600" dirty="0"/>
              <a:t>. </a:t>
            </a:r>
            <a:r>
              <a:rPr kumimoji="0" lang="en-US" altLang="en-US" sz="9600" b="0" i="0" u="none" strike="noStrike" cap="none" normalizeH="0" baseline="0" dirty="0">
                <a:ln>
                  <a:noFill/>
                </a:ln>
                <a:solidFill>
                  <a:schemeClr val="tx1"/>
                </a:solidFill>
                <a:effectLst/>
              </a:rPr>
              <a:t>One </a:t>
            </a:r>
            <a:r>
              <a:rPr lang="en-US" altLang="en-US" sz="9600" dirty="0"/>
              <a:t>sister</a:t>
            </a:r>
            <a:r>
              <a:rPr kumimoji="0" lang="en-US" altLang="en-US" sz="9600" b="0" i="0" u="none" strike="noStrike" cap="none" normalizeH="0" baseline="0" dirty="0">
                <a:ln>
                  <a:noFill/>
                </a:ln>
                <a:solidFill>
                  <a:schemeClr val="tx1"/>
                </a:solidFill>
                <a:effectLst/>
              </a:rPr>
              <a:t> was about to kiss the fruit before picking it when the young blacksmith stuck</a:t>
            </a:r>
            <a:r>
              <a:rPr kumimoji="0" lang="pl-PL" altLang="en-US" sz="9600" b="0" i="0" u="none" strike="noStrike" cap="none" normalizeH="0" baseline="0" dirty="0" err="1">
                <a:ln>
                  <a:noFill/>
                </a:ln>
                <a:solidFill>
                  <a:schemeClr val="tx1"/>
                </a:solidFill>
                <a:effectLst/>
              </a:rPr>
              <a:t>ed</a:t>
            </a:r>
            <a:r>
              <a:rPr kumimoji="0" lang="en-US" altLang="en-US" sz="9600" b="0" i="0" u="none" strike="noStrike" cap="none" normalizeH="0" baseline="0" dirty="0">
                <a:ln>
                  <a:noFill/>
                </a:ln>
                <a:solidFill>
                  <a:schemeClr val="tx1"/>
                </a:solidFill>
                <a:effectLst/>
              </a:rPr>
              <a:t> his mouth out. Sister</a:t>
            </a:r>
            <a:r>
              <a:rPr lang="en-US" altLang="en-US" sz="9600" dirty="0"/>
              <a:t>s blushed and apples on the tree changed color from green to red. Smith took one of chests and started to run to a village but he fell </a:t>
            </a:r>
            <a:r>
              <a:rPr lang="pl-PL" altLang="en-US" sz="9600" dirty="0"/>
              <a:t>down </a:t>
            </a:r>
            <a:r>
              <a:rPr lang="en-US" altLang="en-US" sz="9600" dirty="0"/>
              <a:t>and passed out for a while. </a:t>
            </a:r>
            <a:r>
              <a:rPr lang="pl-PL" altLang="en-US" sz="9600" dirty="0" err="1"/>
              <a:t>Wh</a:t>
            </a:r>
            <a:r>
              <a:rPr lang="en-US" altLang="en-US" sz="9600" dirty="0"/>
              <a:t>en he woke up he saw sisters. They gave him a </a:t>
            </a:r>
            <a:r>
              <a:rPr lang="pl-PL" altLang="en-US" sz="9600" dirty="0"/>
              <a:t>c</a:t>
            </a:r>
            <a:r>
              <a:rPr lang="en-US" altLang="en-US" sz="9600" dirty="0"/>
              <a:t>hance to </a:t>
            </a:r>
            <a:r>
              <a:rPr lang="pl-PL" altLang="en-US" sz="9600" dirty="0" err="1"/>
              <a:t>give</a:t>
            </a:r>
            <a:r>
              <a:rPr lang="pl-PL" altLang="en-US" sz="9600" dirty="0"/>
              <a:t> </a:t>
            </a:r>
            <a:r>
              <a:rPr lang="pl-PL" altLang="en-US" sz="9600" dirty="0" err="1"/>
              <a:t>back</a:t>
            </a:r>
            <a:r>
              <a:rPr lang="en-US" altLang="en-US" sz="9600" dirty="0"/>
              <a:t> the chest t</a:t>
            </a:r>
            <a:r>
              <a:rPr lang="pl-PL" altLang="en-US" sz="9600" dirty="0"/>
              <a:t>o t</a:t>
            </a:r>
            <a:r>
              <a:rPr lang="en-US" altLang="en-US" sz="9600" dirty="0"/>
              <a:t>hem but he didn’t listen and he tried to run away again. Then he st</a:t>
            </a:r>
            <a:r>
              <a:rPr lang="pl-PL" altLang="en-US" sz="9600" dirty="0"/>
              <a:t>arte</a:t>
            </a:r>
            <a:r>
              <a:rPr lang="en-US" altLang="en-US" sz="9600" dirty="0"/>
              <a:t>d </a:t>
            </a:r>
            <a:r>
              <a:rPr lang="en-US" altLang="en-US" sz="9600" dirty="0" err="1"/>
              <a:t>chang</a:t>
            </a:r>
            <a:r>
              <a:rPr lang="pl-PL" altLang="en-US" sz="9600" dirty="0" err="1"/>
              <a:t>ing</a:t>
            </a:r>
            <a:r>
              <a:rPr lang="en-US" altLang="en-US" sz="9600" dirty="0"/>
              <a:t>. He became an apple tree with red </a:t>
            </a:r>
            <a:r>
              <a:rPr lang="pl-PL" altLang="en-US" sz="9600" dirty="0"/>
              <a:t>and </a:t>
            </a:r>
            <a:r>
              <a:rPr lang="en-US" altLang="en-US" sz="9600" dirty="0"/>
              <a:t>sweet</a:t>
            </a:r>
            <a:r>
              <a:rPr lang="pl-PL" altLang="en-US" sz="9600" dirty="0"/>
              <a:t> </a:t>
            </a:r>
            <a:r>
              <a:rPr lang="en-US" altLang="en-US" sz="9600" dirty="0"/>
              <a:t>apples</a:t>
            </a:r>
            <a:r>
              <a:rPr lang="pl-PL" altLang="en-US" sz="9600" dirty="0"/>
              <a:t>. </a:t>
            </a:r>
            <a:r>
              <a:rPr lang="en-US" altLang="en-US" sz="9600" dirty="0"/>
              <a:t>After that „</a:t>
            </a:r>
            <a:r>
              <a:rPr lang="en-US" altLang="en-US" sz="9600" dirty="0" err="1"/>
              <a:t>Jabłonki</a:t>
            </a:r>
            <a:r>
              <a:rPr lang="en-US" altLang="en-US" sz="9600" dirty="0"/>
              <a:t>” weren’t everlasting anymore. </a:t>
            </a:r>
            <a:endParaRPr kumimoji="0" lang="en-US" altLang="en-US" sz="9600" b="0" i="0" u="none" strike="noStrike" cap="none" normalizeH="0" baseline="0" dirty="0">
              <a:ln>
                <a:noFill/>
              </a:ln>
              <a:solidFill>
                <a:schemeClr val="tx1"/>
              </a:solidFill>
              <a:effectLst/>
            </a:endParaRPr>
          </a:p>
          <a:p>
            <a:endParaRPr lang="en-US" dirty="0"/>
          </a:p>
        </p:txBody>
      </p:sp>
    </p:spTree>
    <p:extLst>
      <p:ext uri="{BB962C8B-B14F-4D97-AF65-F5344CB8AC3E}">
        <p14:creationId xmlns:p14="http://schemas.microsoft.com/office/powerpoint/2010/main" val="21047471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C97D84-98D7-4B5D-ADEE-9AC171A7188B}"/>
              </a:ext>
            </a:extLst>
          </p:cNvPr>
          <p:cNvSpPr>
            <a:spLocks noGrp="1"/>
          </p:cNvSpPr>
          <p:nvPr>
            <p:ph type="ctrTitle"/>
          </p:nvPr>
        </p:nvSpPr>
        <p:spPr/>
        <p:txBody>
          <a:bodyPr/>
          <a:lstStyle/>
          <a:p>
            <a:r>
              <a:rPr lang="pl-PL" dirty="0" err="1"/>
              <a:t>Paintings</a:t>
            </a:r>
            <a:r>
              <a:rPr lang="pl-PL" dirty="0"/>
              <a:t> and </a:t>
            </a:r>
            <a:r>
              <a:rPr lang="en-US" dirty="0"/>
              <a:t>sculpture</a:t>
            </a:r>
            <a:r>
              <a:rPr lang="pl-PL" dirty="0"/>
              <a:t>s</a:t>
            </a:r>
            <a:endParaRPr lang="en-US" dirty="0"/>
          </a:p>
        </p:txBody>
      </p:sp>
      <p:sp>
        <p:nvSpPr>
          <p:cNvPr id="3" name="Podtytuł 2">
            <a:extLst>
              <a:ext uri="{FF2B5EF4-FFF2-40B4-BE49-F238E27FC236}">
                <a16:creationId xmlns:a16="http://schemas.microsoft.com/office/drawing/2014/main" id="{39B899ED-72A1-4E23-B5FE-594544FDBF3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63715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rostokąt 6">
            <a:extLst>
              <a:ext uri="{FF2B5EF4-FFF2-40B4-BE49-F238E27FC236}">
                <a16:creationId xmlns:a16="http://schemas.microsoft.com/office/drawing/2014/main" id="{B66B4828-BE3D-444F-BB45-97232AF524F3}"/>
              </a:ext>
            </a:extLst>
          </p:cNvPr>
          <p:cNvSpPr/>
          <p:nvPr/>
        </p:nvSpPr>
        <p:spPr>
          <a:xfrm>
            <a:off x="0" y="0"/>
            <a:ext cx="3825551" cy="6858000"/>
          </a:xfrm>
          <a:prstGeom prst="rect">
            <a:avLst/>
          </a:prstGeom>
          <a:solidFill>
            <a:srgbClr val="E6E6E6"/>
          </a:solidFill>
          <a:ln>
            <a:solidFill>
              <a:srgbClr val="C6C6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7D853C6C-44EF-442A-A8FD-C7EB6A4F1009}"/>
              </a:ext>
            </a:extLst>
          </p:cNvPr>
          <p:cNvSpPr>
            <a:spLocks noGrp="1"/>
          </p:cNvSpPr>
          <p:nvPr>
            <p:ph type="title"/>
          </p:nvPr>
        </p:nvSpPr>
        <p:spPr>
          <a:xfrm>
            <a:off x="2404127" y="2148467"/>
            <a:ext cx="4024666" cy="1609344"/>
          </a:xfrm>
        </p:spPr>
        <p:txBody>
          <a:bodyPr>
            <a:normAutofit fontScale="90000"/>
          </a:bodyPr>
          <a:lstStyle/>
          <a:p>
            <a:r>
              <a:rPr lang="en-US" dirty="0"/>
              <a:t>Arcimboldo</a:t>
            </a:r>
            <a:br>
              <a:rPr lang="pl-PL" dirty="0"/>
            </a:br>
            <a:r>
              <a:rPr lang="pl-PL" dirty="0"/>
              <a:t>and</a:t>
            </a:r>
            <a:br>
              <a:rPr lang="pl-PL" dirty="0"/>
            </a:br>
            <a:r>
              <a:rPr lang="pl-PL" dirty="0"/>
              <a:t>food </a:t>
            </a:r>
            <a:br>
              <a:rPr lang="pl-PL" dirty="0"/>
            </a:br>
            <a:r>
              <a:rPr lang="pl-PL" dirty="0"/>
              <a:t>in </a:t>
            </a:r>
            <a:r>
              <a:rPr lang="en-US" dirty="0"/>
              <a:t>his </a:t>
            </a:r>
            <a:br>
              <a:rPr lang="pl-PL" dirty="0"/>
            </a:br>
            <a:r>
              <a:rPr lang="pl-PL" dirty="0"/>
              <a:t>art</a:t>
            </a:r>
            <a:endParaRPr lang="en-US" dirty="0"/>
          </a:p>
        </p:txBody>
      </p:sp>
      <p:pic>
        <p:nvPicPr>
          <p:cNvPr id="6" name="Symbol zastępczy zawartości 5">
            <a:extLst>
              <a:ext uri="{FF2B5EF4-FFF2-40B4-BE49-F238E27FC236}">
                <a16:creationId xmlns:a16="http://schemas.microsoft.com/office/drawing/2014/main" id="{434EB108-C0A1-4210-B2D3-F838262AF571}"/>
              </a:ext>
            </a:extLst>
          </p:cNvPr>
          <p:cNvPicPr>
            <a:picLocks noGrp="1" noChangeAspect="1"/>
          </p:cNvPicPr>
          <p:nvPr>
            <p:ph sz="half" idx="1"/>
          </p:nvPr>
        </p:nvPicPr>
        <p:blipFill>
          <a:blip r:embed="rId2"/>
          <a:stretch>
            <a:fillRect/>
          </a:stretch>
        </p:blipFill>
        <p:spPr>
          <a:xfrm>
            <a:off x="5762462" y="126930"/>
            <a:ext cx="4874436" cy="6044302"/>
          </a:xfrm>
        </p:spPr>
      </p:pic>
      <p:sp>
        <p:nvSpPr>
          <p:cNvPr id="10" name="Rectangle 1">
            <a:extLst>
              <a:ext uri="{FF2B5EF4-FFF2-40B4-BE49-F238E27FC236}">
                <a16:creationId xmlns:a16="http://schemas.microsoft.com/office/drawing/2014/main" id="{7F7F9BB8-9AA9-4DCE-96F5-2E6424A3DF39}"/>
              </a:ext>
            </a:extLst>
          </p:cNvPr>
          <p:cNvSpPr>
            <a:spLocks noChangeArrowheads="1"/>
          </p:cNvSpPr>
          <p:nvPr/>
        </p:nvSpPr>
        <p:spPr bwMode="auto">
          <a:xfrm>
            <a:off x="5762462" y="6242447"/>
            <a:ext cx="467147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omic Sans MS" panose="030F0702030302020204" pitchFamily="66" charset="0"/>
              </a:rPr>
              <a:t>Emperor Rudolf II of Habsburg as Vertumnus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298388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rostokąt 6">
            <a:extLst>
              <a:ext uri="{FF2B5EF4-FFF2-40B4-BE49-F238E27FC236}">
                <a16:creationId xmlns:a16="http://schemas.microsoft.com/office/drawing/2014/main" id="{B66B4828-BE3D-444F-BB45-97232AF524F3}"/>
              </a:ext>
            </a:extLst>
          </p:cNvPr>
          <p:cNvSpPr/>
          <p:nvPr/>
        </p:nvSpPr>
        <p:spPr>
          <a:xfrm>
            <a:off x="0" y="0"/>
            <a:ext cx="3825551" cy="6858000"/>
          </a:xfrm>
          <a:prstGeom prst="rect">
            <a:avLst/>
          </a:prstGeom>
          <a:solidFill>
            <a:srgbClr val="E6E6E6"/>
          </a:solidFill>
          <a:ln>
            <a:solidFill>
              <a:srgbClr val="C6C6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Symbol zastępczy zawartości 7">
            <a:extLst>
              <a:ext uri="{FF2B5EF4-FFF2-40B4-BE49-F238E27FC236}">
                <a16:creationId xmlns:a16="http://schemas.microsoft.com/office/drawing/2014/main" id="{FDD2245F-A45F-45BF-A281-5C18E8C6A35C}"/>
              </a:ext>
            </a:extLst>
          </p:cNvPr>
          <p:cNvPicPr>
            <a:picLocks noGrp="1" noChangeAspect="1"/>
          </p:cNvPicPr>
          <p:nvPr>
            <p:ph sz="half" idx="1"/>
          </p:nvPr>
        </p:nvPicPr>
        <p:blipFill>
          <a:blip r:embed="rId2"/>
          <a:stretch>
            <a:fillRect/>
          </a:stretch>
        </p:blipFill>
        <p:spPr>
          <a:xfrm>
            <a:off x="6072675" y="654796"/>
            <a:ext cx="4587551" cy="5548408"/>
          </a:xfrm>
        </p:spPr>
      </p:pic>
      <p:sp>
        <p:nvSpPr>
          <p:cNvPr id="11" name="pole tekstowe 10">
            <a:extLst>
              <a:ext uri="{FF2B5EF4-FFF2-40B4-BE49-F238E27FC236}">
                <a16:creationId xmlns:a16="http://schemas.microsoft.com/office/drawing/2014/main" id="{59E77C9D-A08F-48D2-80A2-011A7D3B5F1A}"/>
              </a:ext>
            </a:extLst>
          </p:cNvPr>
          <p:cNvSpPr txBox="1"/>
          <p:nvPr/>
        </p:nvSpPr>
        <p:spPr>
          <a:xfrm>
            <a:off x="7975342" y="6203204"/>
            <a:ext cx="2400299"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mic Sans MS" panose="030F0702030302020204" pitchFamily="66" charset="0"/>
              </a:rPr>
              <a:t>autumn</a:t>
            </a:r>
          </a:p>
        </p:txBody>
      </p:sp>
      <p:sp>
        <p:nvSpPr>
          <p:cNvPr id="10" name="Tytuł 1">
            <a:extLst>
              <a:ext uri="{FF2B5EF4-FFF2-40B4-BE49-F238E27FC236}">
                <a16:creationId xmlns:a16="http://schemas.microsoft.com/office/drawing/2014/main" id="{CBD0CCB8-B7A8-48E3-BA99-D72E6A6F88E0}"/>
              </a:ext>
            </a:extLst>
          </p:cNvPr>
          <p:cNvSpPr>
            <a:spLocks noGrp="1"/>
          </p:cNvSpPr>
          <p:nvPr>
            <p:ph type="title"/>
          </p:nvPr>
        </p:nvSpPr>
        <p:spPr>
          <a:xfrm>
            <a:off x="2133600" y="2331649"/>
            <a:ext cx="10058400" cy="1609725"/>
          </a:xfrm>
        </p:spPr>
        <p:txBody>
          <a:bodyPr>
            <a:normAutofit fontScale="90000"/>
          </a:bodyPr>
          <a:lstStyle/>
          <a:p>
            <a:r>
              <a:rPr lang="en-US" dirty="0"/>
              <a:t>Arcimboldo</a:t>
            </a:r>
            <a:br>
              <a:rPr lang="pl-PL" dirty="0"/>
            </a:br>
            <a:r>
              <a:rPr lang="pl-PL" dirty="0"/>
              <a:t>and</a:t>
            </a:r>
            <a:br>
              <a:rPr lang="pl-PL" dirty="0"/>
            </a:br>
            <a:r>
              <a:rPr lang="pl-PL" dirty="0"/>
              <a:t>food </a:t>
            </a:r>
            <a:br>
              <a:rPr lang="pl-PL" dirty="0"/>
            </a:br>
            <a:r>
              <a:rPr lang="pl-PL" dirty="0"/>
              <a:t>in </a:t>
            </a:r>
            <a:r>
              <a:rPr lang="en-US" dirty="0"/>
              <a:t>his </a:t>
            </a:r>
            <a:br>
              <a:rPr lang="pl-PL" dirty="0"/>
            </a:br>
            <a:r>
              <a:rPr lang="pl-PL" dirty="0"/>
              <a:t>art</a:t>
            </a:r>
            <a:endParaRPr lang="en-US" dirty="0"/>
          </a:p>
        </p:txBody>
      </p:sp>
    </p:spTree>
    <p:extLst>
      <p:ext uri="{BB962C8B-B14F-4D97-AF65-F5344CB8AC3E}">
        <p14:creationId xmlns:p14="http://schemas.microsoft.com/office/powerpoint/2010/main" val="316454250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TM03090434[[fn=Drewniana czcionka]]</Template>
  <TotalTime>376</TotalTime>
  <Words>674</Words>
  <Application>Microsoft Macintosh PowerPoint</Application>
  <PresentationFormat>Panoramiczny</PresentationFormat>
  <Paragraphs>46</Paragraphs>
  <Slides>17</Slides>
  <Notes>0</Notes>
  <HiddenSlides>0</HiddenSlides>
  <MMClips>2</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17</vt:i4>
      </vt:variant>
    </vt:vector>
  </HeadingPairs>
  <TitlesOfParts>
    <vt:vector size="25" baseType="lpstr">
      <vt:lpstr>Arial Unicode MS</vt:lpstr>
      <vt:lpstr>Arial</vt:lpstr>
      <vt:lpstr>Calibri</vt:lpstr>
      <vt:lpstr>Comic Sans MS</vt:lpstr>
      <vt:lpstr>Rockwell</vt:lpstr>
      <vt:lpstr>Rockwell Condensed</vt:lpstr>
      <vt:lpstr>Wingdings</vt:lpstr>
      <vt:lpstr>Drewniana czcionka</vt:lpstr>
      <vt:lpstr>Prezentacja programu PowerPoint</vt:lpstr>
      <vt:lpstr>Food in art</vt:lpstr>
      <vt:lpstr>literature</vt:lpstr>
      <vt:lpstr>„Pan Tadeusz” Adam Mickiewicz</vt:lpstr>
      <vt:lpstr>Hesperidian orchard</vt:lpstr>
      <vt:lpstr>Legend of apple trees</vt:lpstr>
      <vt:lpstr>Paintings and sculptures</vt:lpstr>
      <vt:lpstr>Arcimboldo and food  in his  art</vt:lpstr>
      <vt:lpstr>Arcimboldo and food  in his  art</vt:lpstr>
      <vt:lpstr>Arcimboldo and food  in his  art</vt:lpstr>
      <vt:lpstr> maidy morhous and food  in her art</vt:lpstr>
      <vt:lpstr> maidy morhous and food  in her art</vt:lpstr>
      <vt:lpstr> maidy morhous and food  in her art</vt:lpstr>
      <vt:lpstr>Music</vt:lpstr>
      <vt:lpstr>Halina Kunicka - Niech no tylko zakwitną jabłonie </vt:lpstr>
      <vt:lpstr>Kabaret starszych panów- Addio pomidory</vt:lpstr>
      <vt:lpstr>Made by:  kinga Rybińska  in cooperation with  and  edited by Karolina Klech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in art</dc:title>
  <dc:creator>Kinga Rybińska</dc:creator>
  <cp:lastModifiedBy>Wojcicka.monika@outlook.com</cp:lastModifiedBy>
  <cp:revision>12</cp:revision>
  <dcterms:created xsi:type="dcterms:W3CDTF">2022-03-03T06:30:38Z</dcterms:created>
  <dcterms:modified xsi:type="dcterms:W3CDTF">2022-03-06T21:23:31Z</dcterms:modified>
</cp:coreProperties>
</file>